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tags/tag460.xml" ContentType="application/vnd.openxmlformats-officedocument.presentationml.tags+xml"/>
  <Override PartName="/ppt/tags/tag461.xml" ContentType="application/vnd.openxmlformats-officedocument.presentationml.tags+xml"/>
  <Override PartName="/ppt/tags/tag462.xml" ContentType="application/vnd.openxmlformats-officedocument.presentationml.tags+xml"/>
  <Override PartName="/ppt/tags/tag463.xml" ContentType="application/vnd.openxmlformats-officedocument.presentationml.tags+xml"/>
  <Override PartName="/ppt/tags/tag464.xml" ContentType="application/vnd.openxmlformats-officedocument.presentationml.tags+xml"/>
  <Override PartName="/ppt/tags/tag465.xml" ContentType="application/vnd.openxmlformats-officedocument.presentationml.tags+xml"/>
  <Override PartName="/ppt/tags/tag466.xml" ContentType="application/vnd.openxmlformats-officedocument.presentationml.tags+xml"/>
  <Override PartName="/ppt/tags/tag467.xml" ContentType="application/vnd.openxmlformats-officedocument.presentationml.tags+xml"/>
  <Override PartName="/ppt/tags/tag468.xml" ContentType="application/vnd.openxmlformats-officedocument.presentationml.tags+xml"/>
  <Override PartName="/ppt/tags/tag469.xml" ContentType="application/vnd.openxmlformats-officedocument.presentationml.tags+xml"/>
  <Override PartName="/ppt/tags/tag470.xml" ContentType="application/vnd.openxmlformats-officedocument.presentationml.tags+xml"/>
  <Override PartName="/ppt/tags/tag471.xml" ContentType="application/vnd.openxmlformats-officedocument.presentationml.tags+xml"/>
  <Override PartName="/ppt/tags/tag472.xml" ContentType="application/vnd.openxmlformats-officedocument.presentationml.tags+xml"/>
  <Override PartName="/ppt/tags/tag473.xml" ContentType="application/vnd.openxmlformats-officedocument.presentationml.tags+xml"/>
  <Override PartName="/ppt/tags/tag474.xml" ContentType="application/vnd.openxmlformats-officedocument.presentationml.tags+xml"/>
  <Override PartName="/ppt/tags/tag475.xml" ContentType="application/vnd.openxmlformats-officedocument.presentationml.tags+xml"/>
  <Override PartName="/ppt/tags/tag476.xml" ContentType="application/vnd.openxmlformats-officedocument.presentationml.tags+xml"/>
  <Override PartName="/ppt/tags/tag477.xml" ContentType="application/vnd.openxmlformats-officedocument.presentationml.tags+xml"/>
  <Override PartName="/ppt/tags/tag478.xml" ContentType="application/vnd.openxmlformats-officedocument.presentationml.tags+xml"/>
  <Override PartName="/ppt/tags/tag479.xml" ContentType="application/vnd.openxmlformats-officedocument.presentationml.tags+xml"/>
  <Override PartName="/ppt/tags/tag480.xml" ContentType="application/vnd.openxmlformats-officedocument.presentationml.tags+xml"/>
  <Override PartName="/ppt/tags/tag481.xml" ContentType="application/vnd.openxmlformats-officedocument.presentationml.tags+xml"/>
  <Override PartName="/ppt/tags/tag482.xml" ContentType="application/vnd.openxmlformats-officedocument.presentationml.tags+xml"/>
  <Override PartName="/ppt/tags/tag483.xml" ContentType="application/vnd.openxmlformats-officedocument.presentationml.tags+xml"/>
  <Override PartName="/ppt/tags/tag484.xml" ContentType="application/vnd.openxmlformats-officedocument.presentationml.tags+xml"/>
  <Override PartName="/ppt/tags/tag485.xml" ContentType="application/vnd.openxmlformats-officedocument.presentationml.tags+xml"/>
  <Override PartName="/ppt/tags/tag486.xml" ContentType="application/vnd.openxmlformats-officedocument.presentationml.tags+xml"/>
  <Override PartName="/ppt/tags/tag487.xml" ContentType="application/vnd.openxmlformats-officedocument.presentationml.tags+xml"/>
  <Override PartName="/ppt/tags/tag488.xml" ContentType="application/vnd.openxmlformats-officedocument.presentationml.tags+xml"/>
  <Override PartName="/ppt/tags/tag489.xml" ContentType="application/vnd.openxmlformats-officedocument.presentationml.tags+xml"/>
  <Override PartName="/ppt/tags/tag490.xml" ContentType="application/vnd.openxmlformats-officedocument.presentationml.tags+xml"/>
  <Override PartName="/ppt/tags/tag491.xml" ContentType="application/vnd.openxmlformats-officedocument.presentationml.tags+xml"/>
  <Override PartName="/ppt/tags/tag492.xml" ContentType="application/vnd.openxmlformats-officedocument.presentationml.tags+xml"/>
  <Override PartName="/ppt/tags/tag493.xml" ContentType="application/vnd.openxmlformats-officedocument.presentationml.tags+xml"/>
  <Override PartName="/ppt/tags/tag494.xml" ContentType="application/vnd.openxmlformats-officedocument.presentationml.tags+xml"/>
  <Override PartName="/ppt/tags/tag495.xml" ContentType="application/vnd.openxmlformats-officedocument.presentationml.tags+xml"/>
  <Override PartName="/ppt/tags/tag496.xml" ContentType="application/vnd.openxmlformats-officedocument.presentationml.tags+xml"/>
  <Override PartName="/ppt/tags/tag497.xml" ContentType="application/vnd.openxmlformats-officedocument.presentationml.tags+xml"/>
  <Override PartName="/ppt/tags/tag498.xml" ContentType="application/vnd.openxmlformats-officedocument.presentationml.tags+xml"/>
  <Override PartName="/ppt/tags/tag499.xml" ContentType="application/vnd.openxmlformats-officedocument.presentationml.tags+xml"/>
  <Override PartName="/ppt/tags/tag500.xml" ContentType="application/vnd.openxmlformats-officedocument.presentationml.tags+xml"/>
  <Override PartName="/ppt/tags/tag501.xml" ContentType="application/vnd.openxmlformats-officedocument.presentationml.tags+xml"/>
  <Override PartName="/ppt/tags/tag502.xml" ContentType="application/vnd.openxmlformats-officedocument.presentationml.tags+xml"/>
  <Override PartName="/ppt/tags/tag503.xml" ContentType="application/vnd.openxmlformats-officedocument.presentationml.tags+xml"/>
  <Override PartName="/ppt/tags/tag504.xml" ContentType="application/vnd.openxmlformats-officedocument.presentationml.tags+xml"/>
  <Override PartName="/ppt/tags/tag505.xml" ContentType="application/vnd.openxmlformats-officedocument.presentationml.tags+xml"/>
  <Override PartName="/ppt/tags/tag506.xml" ContentType="application/vnd.openxmlformats-officedocument.presentationml.tags+xml"/>
  <Override PartName="/ppt/tags/tag507.xml" ContentType="application/vnd.openxmlformats-officedocument.presentationml.tags+xml"/>
  <Override PartName="/ppt/tags/tag508.xml" ContentType="application/vnd.openxmlformats-officedocument.presentationml.tags+xml"/>
  <Override PartName="/ppt/tags/tag509.xml" ContentType="application/vnd.openxmlformats-officedocument.presentationml.tags+xml"/>
  <Override PartName="/ppt/tags/tag510.xml" ContentType="application/vnd.openxmlformats-officedocument.presentationml.tags+xml"/>
  <Override PartName="/ppt/tags/tag511.xml" ContentType="application/vnd.openxmlformats-officedocument.presentationml.tags+xml"/>
  <Override PartName="/ppt/tags/tag512.xml" ContentType="application/vnd.openxmlformats-officedocument.presentationml.tags+xml"/>
  <Override PartName="/ppt/tags/tag513.xml" ContentType="application/vnd.openxmlformats-officedocument.presentationml.tags+xml"/>
  <Override PartName="/ppt/tags/tag514.xml" ContentType="application/vnd.openxmlformats-officedocument.presentationml.tags+xml"/>
  <Override PartName="/ppt/tags/tag515.xml" ContentType="application/vnd.openxmlformats-officedocument.presentationml.tags+xml"/>
  <Override PartName="/ppt/tags/tag516.xml" ContentType="application/vnd.openxmlformats-officedocument.presentationml.tags+xml"/>
  <Override PartName="/ppt/tags/tag517.xml" ContentType="application/vnd.openxmlformats-officedocument.presentationml.tags+xml"/>
  <Override PartName="/ppt/tags/tag518.xml" ContentType="application/vnd.openxmlformats-officedocument.presentationml.tags+xml"/>
  <Override PartName="/ppt/tags/tag519.xml" ContentType="application/vnd.openxmlformats-officedocument.presentationml.tags+xml"/>
  <Override PartName="/ppt/tags/tag520.xml" ContentType="application/vnd.openxmlformats-officedocument.presentationml.tags+xml"/>
  <Override PartName="/ppt/tags/tag521.xml" ContentType="application/vnd.openxmlformats-officedocument.presentationml.tags+xml"/>
  <Override PartName="/ppt/tags/tag522.xml" ContentType="application/vnd.openxmlformats-officedocument.presentationml.tags+xml"/>
  <Override PartName="/ppt/tags/tag523.xml" ContentType="application/vnd.openxmlformats-officedocument.presentationml.tags+xml"/>
  <Override PartName="/ppt/tags/tag524.xml" ContentType="application/vnd.openxmlformats-officedocument.presentationml.tags+xml"/>
  <Override PartName="/ppt/tags/tag525.xml" ContentType="application/vnd.openxmlformats-officedocument.presentationml.tags+xml"/>
  <Override PartName="/ppt/tags/tag526.xml" ContentType="application/vnd.openxmlformats-officedocument.presentationml.tags+xml"/>
  <Override PartName="/ppt/tags/tag527.xml" ContentType="application/vnd.openxmlformats-officedocument.presentationml.tags+xml"/>
  <Override PartName="/ppt/tags/tag528.xml" ContentType="application/vnd.openxmlformats-officedocument.presentationml.tags+xml"/>
  <Override PartName="/ppt/tags/tag529.xml" ContentType="application/vnd.openxmlformats-officedocument.presentationml.tags+xml"/>
  <Override PartName="/ppt/tags/tag530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9" r:id="rId2"/>
  </p:sldMasterIdLst>
  <p:sldIdLst>
    <p:sldId id="260" r:id="rId3"/>
    <p:sldId id="261" r:id="rId4"/>
    <p:sldId id="263" r:id="rId5"/>
    <p:sldId id="264" r:id="rId6"/>
    <p:sldId id="265" r:id="rId7"/>
    <p:sldId id="295" r:id="rId8"/>
    <p:sldId id="267" r:id="rId9"/>
    <p:sldId id="296" r:id="rId10"/>
    <p:sldId id="297" r:id="rId11"/>
    <p:sldId id="298" r:id="rId12"/>
    <p:sldId id="299" r:id="rId13"/>
    <p:sldId id="300" r:id="rId14"/>
    <p:sldId id="273" r:id="rId15"/>
    <p:sldId id="301" r:id="rId16"/>
    <p:sldId id="275" r:id="rId17"/>
    <p:sldId id="308" r:id="rId18"/>
    <p:sldId id="276" r:id="rId19"/>
    <p:sldId id="302" r:id="rId20"/>
    <p:sldId id="309" r:id="rId21"/>
    <p:sldId id="310" r:id="rId22"/>
    <p:sldId id="311" r:id="rId23"/>
    <p:sldId id="312" r:id="rId24"/>
    <p:sldId id="313" r:id="rId25"/>
    <p:sldId id="303" r:id="rId26"/>
    <p:sldId id="317" r:id="rId27"/>
    <p:sldId id="314" r:id="rId28"/>
    <p:sldId id="315" r:id="rId29"/>
    <p:sldId id="316" r:id="rId30"/>
    <p:sldId id="279" r:id="rId31"/>
    <p:sldId id="323" r:id="rId32"/>
    <p:sldId id="318" r:id="rId33"/>
    <p:sldId id="319" r:id="rId34"/>
    <p:sldId id="320" r:id="rId35"/>
    <p:sldId id="321" r:id="rId36"/>
    <p:sldId id="322" r:id="rId37"/>
    <p:sldId id="294" r:id="rId38"/>
  </p:sldIdLst>
  <p:sldSz cx="12192000" cy="6858000"/>
  <p:notesSz cx="7104063" cy="10234613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echuying" initials="k" lastIdx="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90" d="100"/>
          <a:sy n="90" d="100"/>
        </p:scale>
        <p:origin x="7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commentAuthors" Target="commentAuthor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tableStyles" Target="tableStyle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tags" Target="../tags/tag16.xml"/><Relationship Id="rId3" Type="http://schemas.openxmlformats.org/officeDocument/2006/relationships/tags" Target="../tags/tag11.xml"/><Relationship Id="rId7" Type="http://schemas.openxmlformats.org/officeDocument/2006/relationships/tags" Target="../tags/tag15.xml"/><Relationship Id="rId12" Type="http://schemas.openxmlformats.org/officeDocument/2006/relationships/slideMaster" Target="../slideMasters/slideMaster2.xml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6" Type="http://schemas.openxmlformats.org/officeDocument/2006/relationships/tags" Target="../tags/tag14.xml"/><Relationship Id="rId11" Type="http://schemas.openxmlformats.org/officeDocument/2006/relationships/tags" Target="../tags/tag19.xml"/><Relationship Id="rId5" Type="http://schemas.openxmlformats.org/officeDocument/2006/relationships/tags" Target="../tags/tag13.xml"/><Relationship Id="rId10" Type="http://schemas.openxmlformats.org/officeDocument/2006/relationships/tags" Target="../tags/tag18.xml"/><Relationship Id="rId4" Type="http://schemas.openxmlformats.org/officeDocument/2006/relationships/tags" Target="../tags/tag12.xml"/><Relationship Id="rId9" Type="http://schemas.openxmlformats.org/officeDocument/2006/relationships/tags" Target="../tags/tag17.xml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2.xml"/><Relationship Id="rId3" Type="http://schemas.openxmlformats.org/officeDocument/2006/relationships/tags" Target="../tags/tag22.xml"/><Relationship Id="rId7" Type="http://schemas.openxmlformats.org/officeDocument/2006/relationships/tags" Target="../tags/tag26.xml"/><Relationship Id="rId2" Type="http://schemas.openxmlformats.org/officeDocument/2006/relationships/tags" Target="../tags/tag21.xml"/><Relationship Id="rId1" Type="http://schemas.openxmlformats.org/officeDocument/2006/relationships/tags" Target="../tags/tag20.xml"/><Relationship Id="rId6" Type="http://schemas.openxmlformats.org/officeDocument/2006/relationships/tags" Target="../tags/tag25.xml"/><Relationship Id="rId5" Type="http://schemas.openxmlformats.org/officeDocument/2006/relationships/tags" Target="../tags/tag24.xml"/><Relationship Id="rId4" Type="http://schemas.openxmlformats.org/officeDocument/2006/relationships/tags" Target="../tags/tag23.xml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tags" Target="../tags/tag34.xml"/><Relationship Id="rId13" Type="http://schemas.openxmlformats.org/officeDocument/2006/relationships/tags" Target="../tags/tag39.xml"/><Relationship Id="rId3" Type="http://schemas.openxmlformats.org/officeDocument/2006/relationships/tags" Target="../tags/tag29.xml"/><Relationship Id="rId7" Type="http://schemas.openxmlformats.org/officeDocument/2006/relationships/tags" Target="../tags/tag33.xml"/><Relationship Id="rId12" Type="http://schemas.openxmlformats.org/officeDocument/2006/relationships/tags" Target="../tags/tag38.xml"/><Relationship Id="rId17" Type="http://schemas.openxmlformats.org/officeDocument/2006/relationships/slideMaster" Target="../slideMasters/slideMaster2.xml"/><Relationship Id="rId2" Type="http://schemas.openxmlformats.org/officeDocument/2006/relationships/tags" Target="../tags/tag28.xml"/><Relationship Id="rId16" Type="http://schemas.openxmlformats.org/officeDocument/2006/relationships/tags" Target="../tags/tag42.xml"/><Relationship Id="rId1" Type="http://schemas.openxmlformats.org/officeDocument/2006/relationships/tags" Target="../tags/tag27.xml"/><Relationship Id="rId6" Type="http://schemas.openxmlformats.org/officeDocument/2006/relationships/tags" Target="../tags/tag32.xml"/><Relationship Id="rId11" Type="http://schemas.openxmlformats.org/officeDocument/2006/relationships/tags" Target="../tags/tag37.xml"/><Relationship Id="rId5" Type="http://schemas.openxmlformats.org/officeDocument/2006/relationships/tags" Target="../tags/tag31.xml"/><Relationship Id="rId15" Type="http://schemas.openxmlformats.org/officeDocument/2006/relationships/tags" Target="../tags/tag41.xml"/><Relationship Id="rId10" Type="http://schemas.openxmlformats.org/officeDocument/2006/relationships/tags" Target="../tags/tag36.xml"/><Relationship Id="rId4" Type="http://schemas.openxmlformats.org/officeDocument/2006/relationships/tags" Target="../tags/tag30.xml"/><Relationship Id="rId9" Type="http://schemas.openxmlformats.org/officeDocument/2006/relationships/tags" Target="../tags/tag35.xml"/><Relationship Id="rId14" Type="http://schemas.openxmlformats.org/officeDocument/2006/relationships/tags" Target="../tags/tag40.xml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tags" Target="../tags/tag50.xml"/><Relationship Id="rId13" Type="http://schemas.openxmlformats.org/officeDocument/2006/relationships/slideMaster" Target="../slideMasters/slideMaster2.xml"/><Relationship Id="rId3" Type="http://schemas.openxmlformats.org/officeDocument/2006/relationships/tags" Target="../tags/tag45.xml"/><Relationship Id="rId7" Type="http://schemas.openxmlformats.org/officeDocument/2006/relationships/tags" Target="../tags/tag49.xml"/><Relationship Id="rId12" Type="http://schemas.openxmlformats.org/officeDocument/2006/relationships/tags" Target="../tags/tag54.xml"/><Relationship Id="rId2" Type="http://schemas.openxmlformats.org/officeDocument/2006/relationships/tags" Target="../tags/tag44.xml"/><Relationship Id="rId1" Type="http://schemas.openxmlformats.org/officeDocument/2006/relationships/tags" Target="../tags/tag43.xml"/><Relationship Id="rId6" Type="http://schemas.openxmlformats.org/officeDocument/2006/relationships/tags" Target="../tags/tag48.xml"/><Relationship Id="rId11" Type="http://schemas.openxmlformats.org/officeDocument/2006/relationships/tags" Target="../tags/tag53.xml"/><Relationship Id="rId5" Type="http://schemas.openxmlformats.org/officeDocument/2006/relationships/tags" Target="../tags/tag47.xml"/><Relationship Id="rId10" Type="http://schemas.openxmlformats.org/officeDocument/2006/relationships/tags" Target="../tags/tag52.xml"/><Relationship Id="rId4" Type="http://schemas.openxmlformats.org/officeDocument/2006/relationships/tags" Target="../tags/tag46.xml"/><Relationship Id="rId9" Type="http://schemas.openxmlformats.org/officeDocument/2006/relationships/tags" Target="../tags/tag51.xml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tags" Target="../tags/tag62.xml"/><Relationship Id="rId3" Type="http://schemas.openxmlformats.org/officeDocument/2006/relationships/tags" Target="../tags/tag57.xml"/><Relationship Id="rId7" Type="http://schemas.openxmlformats.org/officeDocument/2006/relationships/tags" Target="../tags/tag61.xml"/><Relationship Id="rId2" Type="http://schemas.openxmlformats.org/officeDocument/2006/relationships/tags" Target="../tags/tag56.xml"/><Relationship Id="rId1" Type="http://schemas.openxmlformats.org/officeDocument/2006/relationships/tags" Target="../tags/tag55.xml"/><Relationship Id="rId6" Type="http://schemas.openxmlformats.org/officeDocument/2006/relationships/tags" Target="../tags/tag60.xml"/><Relationship Id="rId5" Type="http://schemas.openxmlformats.org/officeDocument/2006/relationships/tags" Target="../tags/tag59.xml"/><Relationship Id="rId10" Type="http://schemas.openxmlformats.org/officeDocument/2006/relationships/slideMaster" Target="../slideMasters/slideMaster2.xml"/><Relationship Id="rId4" Type="http://schemas.openxmlformats.org/officeDocument/2006/relationships/tags" Target="../tags/tag58.xml"/><Relationship Id="rId9" Type="http://schemas.openxmlformats.org/officeDocument/2006/relationships/tags" Target="../tags/tag63.xm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tags" Target="../tags/tag71.xml"/><Relationship Id="rId13" Type="http://schemas.openxmlformats.org/officeDocument/2006/relationships/slideMaster" Target="../slideMasters/slideMaster2.xml"/><Relationship Id="rId3" Type="http://schemas.openxmlformats.org/officeDocument/2006/relationships/tags" Target="../tags/tag66.xml"/><Relationship Id="rId7" Type="http://schemas.openxmlformats.org/officeDocument/2006/relationships/tags" Target="../tags/tag70.xml"/><Relationship Id="rId12" Type="http://schemas.openxmlformats.org/officeDocument/2006/relationships/tags" Target="../tags/tag75.xml"/><Relationship Id="rId2" Type="http://schemas.openxmlformats.org/officeDocument/2006/relationships/tags" Target="../tags/tag65.xml"/><Relationship Id="rId1" Type="http://schemas.openxmlformats.org/officeDocument/2006/relationships/tags" Target="../tags/tag64.xml"/><Relationship Id="rId6" Type="http://schemas.openxmlformats.org/officeDocument/2006/relationships/tags" Target="../tags/tag69.xml"/><Relationship Id="rId11" Type="http://schemas.openxmlformats.org/officeDocument/2006/relationships/tags" Target="../tags/tag74.xml"/><Relationship Id="rId5" Type="http://schemas.openxmlformats.org/officeDocument/2006/relationships/tags" Target="../tags/tag68.xml"/><Relationship Id="rId10" Type="http://schemas.openxmlformats.org/officeDocument/2006/relationships/tags" Target="../tags/tag73.xml"/><Relationship Id="rId4" Type="http://schemas.openxmlformats.org/officeDocument/2006/relationships/tags" Target="../tags/tag67.xml"/><Relationship Id="rId9" Type="http://schemas.openxmlformats.org/officeDocument/2006/relationships/tags" Target="../tags/tag72.xml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tags" Target="../tags/tag83.xml"/><Relationship Id="rId3" Type="http://schemas.openxmlformats.org/officeDocument/2006/relationships/tags" Target="../tags/tag78.xml"/><Relationship Id="rId7" Type="http://schemas.openxmlformats.org/officeDocument/2006/relationships/tags" Target="../tags/tag82.xml"/><Relationship Id="rId2" Type="http://schemas.openxmlformats.org/officeDocument/2006/relationships/tags" Target="../tags/tag77.xml"/><Relationship Id="rId1" Type="http://schemas.openxmlformats.org/officeDocument/2006/relationships/tags" Target="../tags/tag76.xml"/><Relationship Id="rId6" Type="http://schemas.openxmlformats.org/officeDocument/2006/relationships/tags" Target="../tags/tag81.xml"/><Relationship Id="rId5" Type="http://schemas.openxmlformats.org/officeDocument/2006/relationships/tags" Target="../tags/tag80.xml"/><Relationship Id="rId10" Type="http://schemas.openxmlformats.org/officeDocument/2006/relationships/slideMaster" Target="../slideMasters/slideMaster2.xml"/><Relationship Id="rId4" Type="http://schemas.openxmlformats.org/officeDocument/2006/relationships/tags" Target="../tags/tag79.xml"/><Relationship Id="rId9" Type="http://schemas.openxmlformats.org/officeDocument/2006/relationships/tags" Target="../tags/tag84.xml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tags" Target="../tags/tag92.xml"/><Relationship Id="rId3" Type="http://schemas.openxmlformats.org/officeDocument/2006/relationships/tags" Target="../tags/tag87.xml"/><Relationship Id="rId7" Type="http://schemas.openxmlformats.org/officeDocument/2006/relationships/tags" Target="../tags/tag91.xml"/><Relationship Id="rId12" Type="http://schemas.openxmlformats.org/officeDocument/2006/relationships/slideMaster" Target="../slideMasters/slideMaster2.xml"/><Relationship Id="rId2" Type="http://schemas.openxmlformats.org/officeDocument/2006/relationships/tags" Target="../tags/tag86.xml"/><Relationship Id="rId1" Type="http://schemas.openxmlformats.org/officeDocument/2006/relationships/tags" Target="../tags/tag85.xml"/><Relationship Id="rId6" Type="http://schemas.openxmlformats.org/officeDocument/2006/relationships/tags" Target="../tags/tag90.xml"/><Relationship Id="rId11" Type="http://schemas.openxmlformats.org/officeDocument/2006/relationships/tags" Target="../tags/tag95.xml"/><Relationship Id="rId5" Type="http://schemas.openxmlformats.org/officeDocument/2006/relationships/tags" Target="../tags/tag89.xml"/><Relationship Id="rId10" Type="http://schemas.openxmlformats.org/officeDocument/2006/relationships/tags" Target="../tags/tag94.xml"/><Relationship Id="rId4" Type="http://schemas.openxmlformats.org/officeDocument/2006/relationships/tags" Target="../tags/tag88.xml"/><Relationship Id="rId9" Type="http://schemas.openxmlformats.org/officeDocument/2006/relationships/tags" Target="../tags/tag93.xml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tags" Target="../tags/tag103.xml"/><Relationship Id="rId3" Type="http://schemas.openxmlformats.org/officeDocument/2006/relationships/tags" Target="../tags/tag98.xml"/><Relationship Id="rId7" Type="http://schemas.openxmlformats.org/officeDocument/2006/relationships/tags" Target="../tags/tag102.xml"/><Relationship Id="rId12" Type="http://schemas.openxmlformats.org/officeDocument/2006/relationships/slideMaster" Target="../slideMasters/slideMaster2.xml"/><Relationship Id="rId2" Type="http://schemas.openxmlformats.org/officeDocument/2006/relationships/tags" Target="../tags/tag97.xml"/><Relationship Id="rId1" Type="http://schemas.openxmlformats.org/officeDocument/2006/relationships/tags" Target="../tags/tag96.xml"/><Relationship Id="rId6" Type="http://schemas.openxmlformats.org/officeDocument/2006/relationships/tags" Target="../tags/tag101.xml"/><Relationship Id="rId11" Type="http://schemas.openxmlformats.org/officeDocument/2006/relationships/tags" Target="../tags/tag106.xml"/><Relationship Id="rId5" Type="http://schemas.openxmlformats.org/officeDocument/2006/relationships/tags" Target="../tags/tag100.xml"/><Relationship Id="rId10" Type="http://schemas.openxmlformats.org/officeDocument/2006/relationships/tags" Target="../tags/tag105.xml"/><Relationship Id="rId4" Type="http://schemas.openxmlformats.org/officeDocument/2006/relationships/tags" Target="../tags/tag99.xml"/><Relationship Id="rId9" Type="http://schemas.openxmlformats.org/officeDocument/2006/relationships/tags" Target="../tags/tag10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8" Type="http://schemas.openxmlformats.org/officeDocument/2006/relationships/tags" Target="../tags/tag114.xml"/><Relationship Id="rId3" Type="http://schemas.openxmlformats.org/officeDocument/2006/relationships/tags" Target="../tags/tag109.xml"/><Relationship Id="rId7" Type="http://schemas.openxmlformats.org/officeDocument/2006/relationships/tags" Target="../tags/tag113.xml"/><Relationship Id="rId2" Type="http://schemas.openxmlformats.org/officeDocument/2006/relationships/tags" Target="../tags/tag108.xml"/><Relationship Id="rId1" Type="http://schemas.openxmlformats.org/officeDocument/2006/relationships/tags" Target="../tags/tag107.xml"/><Relationship Id="rId6" Type="http://schemas.openxmlformats.org/officeDocument/2006/relationships/tags" Target="../tags/tag112.xml"/><Relationship Id="rId5" Type="http://schemas.openxmlformats.org/officeDocument/2006/relationships/tags" Target="../tags/tag111.xml"/><Relationship Id="rId4" Type="http://schemas.openxmlformats.org/officeDocument/2006/relationships/tags" Target="../tags/tag110.xml"/><Relationship Id="rId9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8" Type="http://schemas.openxmlformats.org/officeDocument/2006/relationships/tags" Target="../tags/tag122.xml"/><Relationship Id="rId13" Type="http://schemas.openxmlformats.org/officeDocument/2006/relationships/slideMaster" Target="../slideMasters/slideMaster2.xml"/><Relationship Id="rId3" Type="http://schemas.openxmlformats.org/officeDocument/2006/relationships/tags" Target="../tags/tag117.xml"/><Relationship Id="rId7" Type="http://schemas.openxmlformats.org/officeDocument/2006/relationships/tags" Target="../tags/tag121.xml"/><Relationship Id="rId12" Type="http://schemas.openxmlformats.org/officeDocument/2006/relationships/tags" Target="../tags/tag126.xml"/><Relationship Id="rId2" Type="http://schemas.openxmlformats.org/officeDocument/2006/relationships/tags" Target="../tags/tag116.xml"/><Relationship Id="rId1" Type="http://schemas.openxmlformats.org/officeDocument/2006/relationships/tags" Target="../tags/tag115.xml"/><Relationship Id="rId6" Type="http://schemas.openxmlformats.org/officeDocument/2006/relationships/tags" Target="../tags/tag120.xml"/><Relationship Id="rId11" Type="http://schemas.openxmlformats.org/officeDocument/2006/relationships/tags" Target="../tags/tag125.xml"/><Relationship Id="rId5" Type="http://schemas.openxmlformats.org/officeDocument/2006/relationships/tags" Target="../tags/tag119.xml"/><Relationship Id="rId10" Type="http://schemas.openxmlformats.org/officeDocument/2006/relationships/tags" Target="../tags/tag124.xml"/><Relationship Id="rId4" Type="http://schemas.openxmlformats.org/officeDocument/2006/relationships/tags" Target="../tags/tag118.xml"/><Relationship Id="rId9" Type="http://schemas.openxmlformats.org/officeDocument/2006/relationships/tags" Target="../tags/tag123.xml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tags" Target="../tags/tag134.xml"/><Relationship Id="rId13" Type="http://schemas.openxmlformats.org/officeDocument/2006/relationships/tags" Target="../tags/tag139.xml"/><Relationship Id="rId3" Type="http://schemas.openxmlformats.org/officeDocument/2006/relationships/tags" Target="../tags/tag129.xml"/><Relationship Id="rId7" Type="http://schemas.openxmlformats.org/officeDocument/2006/relationships/tags" Target="../tags/tag133.xml"/><Relationship Id="rId12" Type="http://schemas.openxmlformats.org/officeDocument/2006/relationships/tags" Target="../tags/tag138.xml"/><Relationship Id="rId2" Type="http://schemas.openxmlformats.org/officeDocument/2006/relationships/tags" Target="../tags/tag128.xml"/><Relationship Id="rId1" Type="http://schemas.openxmlformats.org/officeDocument/2006/relationships/tags" Target="../tags/tag127.xml"/><Relationship Id="rId6" Type="http://schemas.openxmlformats.org/officeDocument/2006/relationships/tags" Target="../tags/tag132.xml"/><Relationship Id="rId11" Type="http://schemas.openxmlformats.org/officeDocument/2006/relationships/tags" Target="../tags/tag137.xml"/><Relationship Id="rId5" Type="http://schemas.openxmlformats.org/officeDocument/2006/relationships/tags" Target="../tags/tag131.xml"/><Relationship Id="rId10" Type="http://schemas.openxmlformats.org/officeDocument/2006/relationships/tags" Target="../tags/tag136.xml"/><Relationship Id="rId4" Type="http://schemas.openxmlformats.org/officeDocument/2006/relationships/tags" Target="../tags/tag130.xml"/><Relationship Id="rId9" Type="http://schemas.openxmlformats.org/officeDocument/2006/relationships/tags" Target="../tags/tag135.xml"/><Relationship Id="rId14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8" Type="http://schemas.openxmlformats.org/officeDocument/2006/relationships/tags" Target="../tags/tag147.xml"/><Relationship Id="rId13" Type="http://schemas.openxmlformats.org/officeDocument/2006/relationships/tags" Target="../tags/tag152.xml"/><Relationship Id="rId3" Type="http://schemas.openxmlformats.org/officeDocument/2006/relationships/tags" Target="../tags/tag142.xml"/><Relationship Id="rId7" Type="http://schemas.openxmlformats.org/officeDocument/2006/relationships/tags" Target="../tags/tag146.xml"/><Relationship Id="rId12" Type="http://schemas.openxmlformats.org/officeDocument/2006/relationships/tags" Target="../tags/tag151.xml"/><Relationship Id="rId17" Type="http://schemas.openxmlformats.org/officeDocument/2006/relationships/slideMaster" Target="../slideMasters/slideMaster2.xml"/><Relationship Id="rId2" Type="http://schemas.openxmlformats.org/officeDocument/2006/relationships/tags" Target="../tags/tag141.xml"/><Relationship Id="rId16" Type="http://schemas.openxmlformats.org/officeDocument/2006/relationships/tags" Target="../tags/tag155.xml"/><Relationship Id="rId1" Type="http://schemas.openxmlformats.org/officeDocument/2006/relationships/tags" Target="../tags/tag140.xml"/><Relationship Id="rId6" Type="http://schemas.openxmlformats.org/officeDocument/2006/relationships/tags" Target="../tags/tag145.xml"/><Relationship Id="rId11" Type="http://schemas.openxmlformats.org/officeDocument/2006/relationships/tags" Target="../tags/tag150.xml"/><Relationship Id="rId5" Type="http://schemas.openxmlformats.org/officeDocument/2006/relationships/tags" Target="../tags/tag144.xml"/><Relationship Id="rId15" Type="http://schemas.openxmlformats.org/officeDocument/2006/relationships/tags" Target="../tags/tag154.xml"/><Relationship Id="rId10" Type="http://schemas.openxmlformats.org/officeDocument/2006/relationships/tags" Target="../tags/tag149.xml"/><Relationship Id="rId4" Type="http://schemas.openxmlformats.org/officeDocument/2006/relationships/tags" Target="../tags/tag143.xml"/><Relationship Id="rId9" Type="http://schemas.openxmlformats.org/officeDocument/2006/relationships/tags" Target="../tags/tag148.xml"/><Relationship Id="rId14" Type="http://schemas.openxmlformats.org/officeDocument/2006/relationships/tags" Target="../tags/tag153.xml"/></Relationships>
</file>

<file path=ppt/slideLayouts/_rels/slideLayout24.xml.rels><?xml version="1.0" encoding="UTF-8" standalone="yes"?>
<Relationships xmlns="http://schemas.openxmlformats.org/package/2006/relationships"><Relationship Id="rId8" Type="http://schemas.openxmlformats.org/officeDocument/2006/relationships/tags" Target="../tags/tag163.xml"/><Relationship Id="rId13" Type="http://schemas.openxmlformats.org/officeDocument/2006/relationships/tags" Target="../tags/tag168.xml"/><Relationship Id="rId18" Type="http://schemas.openxmlformats.org/officeDocument/2006/relationships/tags" Target="../tags/tag173.xml"/><Relationship Id="rId3" Type="http://schemas.openxmlformats.org/officeDocument/2006/relationships/tags" Target="../tags/tag158.xml"/><Relationship Id="rId21" Type="http://schemas.openxmlformats.org/officeDocument/2006/relationships/slideMaster" Target="../slideMasters/slideMaster2.xml"/><Relationship Id="rId7" Type="http://schemas.openxmlformats.org/officeDocument/2006/relationships/tags" Target="../tags/tag162.xml"/><Relationship Id="rId12" Type="http://schemas.openxmlformats.org/officeDocument/2006/relationships/tags" Target="../tags/tag167.xml"/><Relationship Id="rId17" Type="http://schemas.openxmlformats.org/officeDocument/2006/relationships/tags" Target="../tags/tag172.xml"/><Relationship Id="rId2" Type="http://schemas.openxmlformats.org/officeDocument/2006/relationships/tags" Target="../tags/tag157.xml"/><Relationship Id="rId16" Type="http://schemas.openxmlformats.org/officeDocument/2006/relationships/tags" Target="../tags/tag171.xml"/><Relationship Id="rId20" Type="http://schemas.openxmlformats.org/officeDocument/2006/relationships/tags" Target="../tags/tag175.xml"/><Relationship Id="rId1" Type="http://schemas.openxmlformats.org/officeDocument/2006/relationships/tags" Target="../tags/tag156.xml"/><Relationship Id="rId6" Type="http://schemas.openxmlformats.org/officeDocument/2006/relationships/tags" Target="../tags/tag161.xml"/><Relationship Id="rId11" Type="http://schemas.openxmlformats.org/officeDocument/2006/relationships/tags" Target="../tags/tag166.xml"/><Relationship Id="rId5" Type="http://schemas.openxmlformats.org/officeDocument/2006/relationships/tags" Target="../tags/tag160.xml"/><Relationship Id="rId15" Type="http://schemas.openxmlformats.org/officeDocument/2006/relationships/tags" Target="../tags/tag170.xml"/><Relationship Id="rId10" Type="http://schemas.openxmlformats.org/officeDocument/2006/relationships/tags" Target="../tags/tag165.xml"/><Relationship Id="rId19" Type="http://schemas.openxmlformats.org/officeDocument/2006/relationships/tags" Target="../tags/tag174.xml"/><Relationship Id="rId4" Type="http://schemas.openxmlformats.org/officeDocument/2006/relationships/tags" Target="../tags/tag159.xml"/><Relationship Id="rId9" Type="http://schemas.openxmlformats.org/officeDocument/2006/relationships/tags" Target="../tags/tag164.xml"/><Relationship Id="rId14" Type="http://schemas.openxmlformats.org/officeDocument/2006/relationships/tags" Target="../tags/tag169.xml"/></Relationships>
</file>

<file path=ppt/slideLayouts/_rels/slideLayout25.xml.rels><?xml version="1.0" encoding="UTF-8" standalone="yes"?>
<Relationships xmlns="http://schemas.openxmlformats.org/package/2006/relationships"><Relationship Id="rId8" Type="http://schemas.openxmlformats.org/officeDocument/2006/relationships/tags" Target="../tags/tag183.xml"/><Relationship Id="rId13" Type="http://schemas.openxmlformats.org/officeDocument/2006/relationships/tags" Target="../tags/tag188.xml"/><Relationship Id="rId3" Type="http://schemas.openxmlformats.org/officeDocument/2006/relationships/tags" Target="../tags/tag178.xml"/><Relationship Id="rId7" Type="http://schemas.openxmlformats.org/officeDocument/2006/relationships/tags" Target="../tags/tag182.xml"/><Relationship Id="rId12" Type="http://schemas.openxmlformats.org/officeDocument/2006/relationships/tags" Target="../tags/tag187.xml"/><Relationship Id="rId2" Type="http://schemas.openxmlformats.org/officeDocument/2006/relationships/tags" Target="../tags/tag177.xml"/><Relationship Id="rId1" Type="http://schemas.openxmlformats.org/officeDocument/2006/relationships/tags" Target="../tags/tag176.xml"/><Relationship Id="rId6" Type="http://schemas.openxmlformats.org/officeDocument/2006/relationships/tags" Target="../tags/tag181.xml"/><Relationship Id="rId11" Type="http://schemas.openxmlformats.org/officeDocument/2006/relationships/tags" Target="../tags/tag186.xml"/><Relationship Id="rId5" Type="http://schemas.openxmlformats.org/officeDocument/2006/relationships/tags" Target="../tags/tag180.xml"/><Relationship Id="rId10" Type="http://schemas.openxmlformats.org/officeDocument/2006/relationships/tags" Target="../tags/tag185.xml"/><Relationship Id="rId4" Type="http://schemas.openxmlformats.org/officeDocument/2006/relationships/tags" Target="../tags/tag179.xml"/><Relationship Id="rId9" Type="http://schemas.openxmlformats.org/officeDocument/2006/relationships/tags" Target="../tags/tag184.xml"/><Relationship Id="rId14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8" Type="http://schemas.openxmlformats.org/officeDocument/2006/relationships/tags" Target="../tags/tag196.xml"/><Relationship Id="rId3" Type="http://schemas.openxmlformats.org/officeDocument/2006/relationships/tags" Target="../tags/tag191.xml"/><Relationship Id="rId7" Type="http://schemas.openxmlformats.org/officeDocument/2006/relationships/tags" Target="../tags/tag195.xml"/><Relationship Id="rId2" Type="http://schemas.openxmlformats.org/officeDocument/2006/relationships/tags" Target="../tags/tag190.xml"/><Relationship Id="rId1" Type="http://schemas.openxmlformats.org/officeDocument/2006/relationships/tags" Target="../tags/tag189.xml"/><Relationship Id="rId6" Type="http://schemas.openxmlformats.org/officeDocument/2006/relationships/tags" Target="../tags/tag194.xml"/><Relationship Id="rId5" Type="http://schemas.openxmlformats.org/officeDocument/2006/relationships/tags" Target="../tags/tag193.xml"/><Relationship Id="rId4" Type="http://schemas.openxmlformats.org/officeDocument/2006/relationships/tags" Target="../tags/tag192.xml"/><Relationship Id="rId9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8" Type="http://schemas.openxmlformats.org/officeDocument/2006/relationships/tags" Target="../tags/tag204.xml"/><Relationship Id="rId3" Type="http://schemas.openxmlformats.org/officeDocument/2006/relationships/tags" Target="../tags/tag199.xml"/><Relationship Id="rId7" Type="http://schemas.openxmlformats.org/officeDocument/2006/relationships/tags" Target="../tags/tag203.xml"/><Relationship Id="rId2" Type="http://schemas.openxmlformats.org/officeDocument/2006/relationships/tags" Target="../tags/tag198.xml"/><Relationship Id="rId1" Type="http://schemas.openxmlformats.org/officeDocument/2006/relationships/tags" Target="../tags/tag197.xml"/><Relationship Id="rId6" Type="http://schemas.openxmlformats.org/officeDocument/2006/relationships/tags" Target="../tags/tag202.xml"/><Relationship Id="rId5" Type="http://schemas.openxmlformats.org/officeDocument/2006/relationships/tags" Target="../tags/tag201.xml"/><Relationship Id="rId4" Type="http://schemas.openxmlformats.org/officeDocument/2006/relationships/tags" Target="../tags/tag200.xml"/><Relationship Id="rId9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8" Type="http://schemas.openxmlformats.org/officeDocument/2006/relationships/tags" Target="../tags/tag212.xml"/><Relationship Id="rId3" Type="http://schemas.openxmlformats.org/officeDocument/2006/relationships/tags" Target="../tags/tag207.xml"/><Relationship Id="rId7" Type="http://schemas.openxmlformats.org/officeDocument/2006/relationships/tags" Target="../tags/tag211.xml"/><Relationship Id="rId2" Type="http://schemas.openxmlformats.org/officeDocument/2006/relationships/tags" Target="../tags/tag206.xml"/><Relationship Id="rId1" Type="http://schemas.openxmlformats.org/officeDocument/2006/relationships/tags" Target="../tags/tag205.xml"/><Relationship Id="rId6" Type="http://schemas.openxmlformats.org/officeDocument/2006/relationships/tags" Target="../tags/tag210.xml"/><Relationship Id="rId5" Type="http://schemas.openxmlformats.org/officeDocument/2006/relationships/tags" Target="../tags/tag209.xml"/><Relationship Id="rId4" Type="http://schemas.openxmlformats.org/officeDocument/2006/relationships/tags" Target="../tags/tag208.xml"/><Relationship Id="rId9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2.xml"/><Relationship Id="rId3" Type="http://schemas.openxmlformats.org/officeDocument/2006/relationships/tags" Target="../tags/tag215.xml"/><Relationship Id="rId7" Type="http://schemas.openxmlformats.org/officeDocument/2006/relationships/tags" Target="../tags/tag219.xml"/><Relationship Id="rId2" Type="http://schemas.openxmlformats.org/officeDocument/2006/relationships/tags" Target="../tags/tag214.xml"/><Relationship Id="rId1" Type="http://schemas.openxmlformats.org/officeDocument/2006/relationships/tags" Target="../tags/tag213.xml"/><Relationship Id="rId6" Type="http://schemas.openxmlformats.org/officeDocument/2006/relationships/tags" Target="../tags/tag218.xml"/><Relationship Id="rId5" Type="http://schemas.openxmlformats.org/officeDocument/2006/relationships/tags" Target="../tags/tag217.xml"/><Relationship Id="rId4" Type="http://schemas.openxmlformats.org/officeDocument/2006/relationships/tags" Target="../tags/tag216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8" Type="http://schemas.openxmlformats.org/officeDocument/2006/relationships/tags" Target="../tags/tag227.xml"/><Relationship Id="rId13" Type="http://schemas.openxmlformats.org/officeDocument/2006/relationships/slideMaster" Target="../slideMasters/slideMaster2.xml"/><Relationship Id="rId3" Type="http://schemas.openxmlformats.org/officeDocument/2006/relationships/tags" Target="../tags/tag222.xml"/><Relationship Id="rId7" Type="http://schemas.openxmlformats.org/officeDocument/2006/relationships/tags" Target="../tags/tag226.xml"/><Relationship Id="rId12" Type="http://schemas.openxmlformats.org/officeDocument/2006/relationships/tags" Target="../tags/tag231.xml"/><Relationship Id="rId2" Type="http://schemas.openxmlformats.org/officeDocument/2006/relationships/tags" Target="../tags/tag221.xml"/><Relationship Id="rId1" Type="http://schemas.openxmlformats.org/officeDocument/2006/relationships/tags" Target="../tags/tag220.xml"/><Relationship Id="rId6" Type="http://schemas.openxmlformats.org/officeDocument/2006/relationships/tags" Target="../tags/tag225.xml"/><Relationship Id="rId11" Type="http://schemas.openxmlformats.org/officeDocument/2006/relationships/tags" Target="../tags/tag230.xml"/><Relationship Id="rId5" Type="http://schemas.openxmlformats.org/officeDocument/2006/relationships/tags" Target="../tags/tag224.xml"/><Relationship Id="rId10" Type="http://schemas.openxmlformats.org/officeDocument/2006/relationships/tags" Target="../tags/tag229.xml"/><Relationship Id="rId4" Type="http://schemas.openxmlformats.org/officeDocument/2006/relationships/tags" Target="../tags/tag223.xml"/><Relationship Id="rId9" Type="http://schemas.openxmlformats.org/officeDocument/2006/relationships/tags" Target="../tags/tag228.xml"/></Relationships>
</file>

<file path=ppt/slideLayouts/_rels/slideLayout31.xml.rels><?xml version="1.0" encoding="UTF-8" standalone="yes"?>
<Relationships xmlns="http://schemas.openxmlformats.org/package/2006/relationships"><Relationship Id="rId8" Type="http://schemas.openxmlformats.org/officeDocument/2006/relationships/tags" Target="../tags/tag239.xml"/><Relationship Id="rId13" Type="http://schemas.openxmlformats.org/officeDocument/2006/relationships/slideMaster" Target="../slideMasters/slideMaster2.xml"/><Relationship Id="rId3" Type="http://schemas.openxmlformats.org/officeDocument/2006/relationships/tags" Target="../tags/tag234.xml"/><Relationship Id="rId7" Type="http://schemas.openxmlformats.org/officeDocument/2006/relationships/tags" Target="../tags/tag238.xml"/><Relationship Id="rId12" Type="http://schemas.openxmlformats.org/officeDocument/2006/relationships/tags" Target="../tags/tag243.xml"/><Relationship Id="rId2" Type="http://schemas.openxmlformats.org/officeDocument/2006/relationships/tags" Target="../tags/tag233.xml"/><Relationship Id="rId1" Type="http://schemas.openxmlformats.org/officeDocument/2006/relationships/tags" Target="../tags/tag232.xml"/><Relationship Id="rId6" Type="http://schemas.openxmlformats.org/officeDocument/2006/relationships/tags" Target="../tags/tag237.xml"/><Relationship Id="rId11" Type="http://schemas.openxmlformats.org/officeDocument/2006/relationships/tags" Target="../tags/tag242.xml"/><Relationship Id="rId5" Type="http://schemas.openxmlformats.org/officeDocument/2006/relationships/tags" Target="../tags/tag236.xml"/><Relationship Id="rId10" Type="http://schemas.openxmlformats.org/officeDocument/2006/relationships/tags" Target="../tags/tag241.xml"/><Relationship Id="rId4" Type="http://schemas.openxmlformats.org/officeDocument/2006/relationships/tags" Target="../tags/tag235.xml"/><Relationship Id="rId9" Type="http://schemas.openxmlformats.org/officeDocument/2006/relationships/tags" Target="../tags/tag240.xml"/></Relationships>
</file>

<file path=ppt/slideLayouts/_rels/slideLayout32.xml.rels><?xml version="1.0" encoding="UTF-8" standalone="yes"?>
<Relationships xmlns="http://schemas.openxmlformats.org/package/2006/relationships"><Relationship Id="rId8" Type="http://schemas.openxmlformats.org/officeDocument/2006/relationships/tags" Target="../tags/tag251.xml"/><Relationship Id="rId13" Type="http://schemas.openxmlformats.org/officeDocument/2006/relationships/tags" Target="../tags/tag256.xml"/><Relationship Id="rId18" Type="http://schemas.openxmlformats.org/officeDocument/2006/relationships/tags" Target="../tags/tag261.xml"/><Relationship Id="rId3" Type="http://schemas.openxmlformats.org/officeDocument/2006/relationships/tags" Target="../tags/tag246.xml"/><Relationship Id="rId7" Type="http://schemas.openxmlformats.org/officeDocument/2006/relationships/tags" Target="../tags/tag250.xml"/><Relationship Id="rId12" Type="http://schemas.openxmlformats.org/officeDocument/2006/relationships/tags" Target="../tags/tag255.xml"/><Relationship Id="rId17" Type="http://schemas.openxmlformats.org/officeDocument/2006/relationships/tags" Target="../tags/tag260.xml"/><Relationship Id="rId2" Type="http://schemas.openxmlformats.org/officeDocument/2006/relationships/tags" Target="../tags/tag245.xml"/><Relationship Id="rId16" Type="http://schemas.openxmlformats.org/officeDocument/2006/relationships/tags" Target="../tags/tag259.xml"/><Relationship Id="rId20" Type="http://schemas.openxmlformats.org/officeDocument/2006/relationships/slideMaster" Target="../slideMasters/slideMaster2.xml"/><Relationship Id="rId1" Type="http://schemas.openxmlformats.org/officeDocument/2006/relationships/tags" Target="../tags/tag244.xml"/><Relationship Id="rId6" Type="http://schemas.openxmlformats.org/officeDocument/2006/relationships/tags" Target="../tags/tag249.xml"/><Relationship Id="rId11" Type="http://schemas.openxmlformats.org/officeDocument/2006/relationships/tags" Target="../tags/tag254.xml"/><Relationship Id="rId5" Type="http://schemas.openxmlformats.org/officeDocument/2006/relationships/tags" Target="../tags/tag248.xml"/><Relationship Id="rId15" Type="http://schemas.openxmlformats.org/officeDocument/2006/relationships/tags" Target="../tags/tag258.xml"/><Relationship Id="rId10" Type="http://schemas.openxmlformats.org/officeDocument/2006/relationships/tags" Target="../tags/tag253.xml"/><Relationship Id="rId19" Type="http://schemas.openxmlformats.org/officeDocument/2006/relationships/tags" Target="../tags/tag262.xml"/><Relationship Id="rId4" Type="http://schemas.openxmlformats.org/officeDocument/2006/relationships/tags" Target="../tags/tag247.xml"/><Relationship Id="rId9" Type="http://schemas.openxmlformats.org/officeDocument/2006/relationships/tags" Target="../tags/tag252.xml"/><Relationship Id="rId14" Type="http://schemas.openxmlformats.org/officeDocument/2006/relationships/tags" Target="../tags/tag257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tags" Target="../tags/tag265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264.xml"/><Relationship Id="rId1" Type="http://schemas.openxmlformats.org/officeDocument/2006/relationships/tags" Target="../tags/tag263.xml"/><Relationship Id="rId6" Type="http://schemas.openxmlformats.org/officeDocument/2006/relationships/tags" Target="../tags/tag268.xml"/><Relationship Id="rId5" Type="http://schemas.openxmlformats.org/officeDocument/2006/relationships/tags" Target="../tags/tag267.xml"/><Relationship Id="rId4" Type="http://schemas.openxmlformats.org/officeDocument/2006/relationships/tags" Target="../tags/tag266.xml"/></Relationships>
</file>

<file path=ppt/slideLayouts/_rels/slideLayout34.xml.rels><?xml version="1.0" encoding="UTF-8" standalone="yes"?>
<Relationships xmlns="http://schemas.openxmlformats.org/package/2006/relationships"><Relationship Id="rId8" Type="http://schemas.openxmlformats.org/officeDocument/2006/relationships/tags" Target="../tags/tag276.xml"/><Relationship Id="rId13" Type="http://schemas.openxmlformats.org/officeDocument/2006/relationships/tags" Target="../tags/tag281.xml"/><Relationship Id="rId18" Type="http://schemas.openxmlformats.org/officeDocument/2006/relationships/slideMaster" Target="../slideMasters/slideMaster2.xml"/><Relationship Id="rId3" Type="http://schemas.openxmlformats.org/officeDocument/2006/relationships/tags" Target="../tags/tag271.xml"/><Relationship Id="rId7" Type="http://schemas.openxmlformats.org/officeDocument/2006/relationships/tags" Target="../tags/tag275.xml"/><Relationship Id="rId12" Type="http://schemas.openxmlformats.org/officeDocument/2006/relationships/tags" Target="../tags/tag280.xml"/><Relationship Id="rId17" Type="http://schemas.openxmlformats.org/officeDocument/2006/relationships/tags" Target="../tags/tag285.xml"/><Relationship Id="rId2" Type="http://schemas.openxmlformats.org/officeDocument/2006/relationships/tags" Target="../tags/tag270.xml"/><Relationship Id="rId16" Type="http://schemas.openxmlformats.org/officeDocument/2006/relationships/tags" Target="../tags/tag284.xml"/><Relationship Id="rId1" Type="http://schemas.openxmlformats.org/officeDocument/2006/relationships/tags" Target="../tags/tag269.xml"/><Relationship Id="rId6" Type="http://schemas.openxmlformats.org/officeDocument/2006/relationships/tags" Target="../tags/tag274.xml"/><Relationship Id="rId11" Type="http://schemas.openxmlformats.org/officeDocument/2006/relationships/tags" Target="../tags/tag279.xml"/><Relationship Id="rId5" Type="http://schemas.openxmlformats.org/officeDocument/2006/relationships/tags" Target="../tags/tag273.xml"/><Relationship Id="rId15" Type="http://schemas.openxmlformats.org/officeDocument/2006/relationships/tags" Target="../tags/tag283.xml"/><Relationship Id="rId10" Type="http://schemas.openxmlformats.org/officeDocument/2006/relationships/tags" Target="../tags/tag278.xml"/><Relationship Id="rId4" Type="http://schemas.openxmlformats.org/officeDocument/2006/relationships/tags" Target="../tags/tag272.xml"/><Relationship Id="rId9" Type="http://schemas.openxmlformats.org/officeDocument/2006/relationships/tags" Target="../tags/tag277.xml"/><Relationship Id="rId14" Type="http://schemas.openxmlformats.org/officeDocument/2006/relationships/tags" Target="../tags/tag28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tags" Target="../tags/tag288.xml"/><Relationship Id="rId2" Type="http://schemas.openxmlformats.org/officeDocument/2006/relationships/tags" Target="../tags/tag287.xml"/><Relationship Id="rId1" Type="http://schemas.openxmlformats.org/officeDocument/2006/relationships/tags" Target="../tags/tag286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290.xml"/><Relationship Id="rId4" Type="http://schemas.openxmlformats.org/officeDocument/2006/relationships/tags" Target="../tags/tag289.xml"/></Relationships>
</file>

<file path=ppt/slideLayouts/_rels/slideLayout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tags" Target="../tags/tag293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292.xml"/><Relationship Id="rId1" Type="http://schemas.openxmlformats.org/officeDocument/2006/relationships/tags" Target="../tags/tag291.xml"/><Relationship Id="rId6" Type="http://schemas.openxmlformats.org/officeDocument/2006/relationships/tags" Target="../tags/tag296.xml"/><Relationship Id="rId5" Type="http://schemas.openxmlformats.org/officeDocument/2006/relationships/tags" Target="../tags/tag295.xml"/><Relationship Id="rId4" Type="http://schemas.openxmlformats.org/officeDocument/2006/relationships/tags" Target="../tags/tag294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tags" Target="../tags/tag299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298.xml"/><Relationship Id="rId1" Type="http://schemas.openxmlformats.org/officeDocument/2006/relationships/tags" Target="../tags/tag297.xml"/><Relationship Id="rId6" Type="http://schemas.openxmlformats.org/officeDocument/2006/relationships/tags" Target="../tags/tag302.xml"/><Relationship Id="rId5" Type="http://schemas.openxmlformats.org/officeDocument/2006/relationships/tags" Target="../tags/tag301.xml"/><Relationship Id="rId4" Type="http://schemas.openxmlformats.org/officeDocument/2006/relationships/tags" Target="../tags/tag300.xml"/></Relationships>
</file>

<file path=ppt/slideLayouts/_rels/slideLayout38.xml.rels><?xml version="1.0" encoding="UTF-8" standalone="yes"?>
<Relationships xmlns="http://schemas.openxmlformats.org/package/2006/relationships"><Relationship Id="rId8" Type="http://schemas.openxmlformats.org/officeDocument/2006/relationships/tags" Target="../tags/tag310.xml"/><Relationship Id="rId3" Type="http://schemas.openxmlformats.org/officeDocument/2006/relationships/tags" Target="../tags/tag305.xml"/><Relationship Id="rId7" Type="http://schemas.openxmlformats.org/officeDocument/2006/relationships/tags" Target="../tags/tag309.xml"/><Relationship Id="rId2" Type="http://schemas.openxmlformats.org/officeDocument/2006/relationships/tags" Target="../tags/tag304.xml"/><Relationship Id="rId1" Type="http://schemas.openxmlformats.org/officeDocument/2006/relationships/tags" Target="../tags/tag303.xml"/><Relationship Id="rId6" Type="http://schemas.openxmlformats.org/officeDocument/2006/relationships/tags" Target="../tags/tag308.xml"/><Relationship Id="rId5" Type="http://schemas.openxmlformats.org/officeDocument/2006/relationships/tags" Target="../tags/tag307.xml"/><Relationship Id="rId4" Type="http://schemas.openxmlformats.org/officeDocument/2006/relationships/tags" Target="../tags/tag306.xml"/><Relationship Id="rId9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tags" Target="../tags/tag313.xml"/><Relationship Id="rId2" Type="http://schemas.openxmlformats.org/officeDocument/2006/relationships/tags" Target="../tags/tag312.xml"/><Relationship Id="rId1" Type="http://schemas.openxmlformats.org/officeDocument/2006/relationships/tags" Target="../tags/tag311.xml"/><Relationship Id="rId5" Type="http://schemas.openxmlformats.org/officeDocument/2006/relationships/slideMaster" Target="../slideMasters/slideMaster2.xml"/><Relationship Id="rId4" Type="http://schemas.openxmlformats.org/officeDocument/2006/relationships/tags" Target="../tags/tag31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tags" Target="../tags/tag317.xml"/><Relationship Id="rId2" Type="http://schemas.openxmlformats.org/officeDocument/2006/relationships/tags" Target="../tags/tag316.xml"/><Relationship Id="rId1" Type="http://schemas.openxmlformats.org/officeDocument/2006/relationships/tags" Target="../tags/tag315.xml"/><Relationship Id="rId4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tags" Target="../tags/tag320.xml"/><Relationship Id="rId2" Type="http://schemas.openxmlformats.org/officeDocument/2006/relationships/tags" Target="../tags/tag319.xml"/><Relationship Id="rId1" Type="http://schemas.openxmlformats.org/officeDocument/2006/relationships/tags" Target="../tags/tag318.xml"/><Relationship Id="rId5" Type="http://schemas.openxmlformats.org/officeDocument/2006/relationships/slideMaster" Target="../slideMasters/slideMaster2.xml"/><Relationship Id="rId4" Type="http://schemas.openxmlformats.org/officeDocument/2006/relationships/tags" Target="../tags/tag32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tags" Target="../tags/tag324.xml"/><Relationship Id="rId2" Type="http://schemas.openxmlformats.org/officeDocument/2006/relationships/tags" Target="../tags/tag323.xml"/><Relationship Id="rId1" Type="http://schemas.openxmlformats.org/officeDocument/2006/relationships/tags" Target="../tags/tag322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326.xml"/><Relationship Id="rId4" Type="http://schemas.openxmlformats.org/officeDocument/2006/relationships/tags" Target="../tags/tag325.xml"/></Relationships>
</file>

<file path=ppt/slideLayouts/_rels/slideLayout43.xml.rels><?xml version="1.0" encoding="UTF-8" standalone="yes"?>
<Relationships xmlns="http://schemas.openxmlformats.org/package/2006/relationships"><Relationship Id="rId8" Type="http://schemas.openxmlformats.org/officeDocument/2006/relationships/tags" Target="../tags/tag334.xml"/><Relationship Id="rId3" Type="http://schemas.openxmlformats.org/officeDocument/2006/relationships/tags" Target="../tags/tag329.xml"/><Relationship Id="rId7" Type="http://schemas.openxmlformats.org/officeDocument/2006/relationships/tags" Target="../tags/tag333.xml"/><Relationship Id="rId12" Type="http://schemas.openxmlformats.org/officeDocument/2006/relationships/image" Target="../media/image4.png"/><Relationship Id="rId2" Type="http://schemas.openxmlformats.org/officeDocument/2006/relationships/tags" Target="../tags/tag328.xml"/><Relationship Id="rId1" Type="http://schemas.openxmlformats.org/officeDocument/2006/relationships/tags" Target="../tags/tag327.xml"/><Relationship Id="rId6" Type="http://schemas.openxmlformats.org/officeDocument/2006/relationships/tags" Target="../tags/tag332.xml"/><Relationship Id="rId11" Type="http://schemas.openxmlformats.org/officeDocument/2006/relationships/image" Target="../media/image3.jpeg"/><Relationship Id="rId5" Type="http://schemas.openxmlformats.org/officeDocument/2006/relationships/tags" Target="../tags/tag331.xml"/><Relationship Id="rId10" Type="http://schemas.openxmlformats.org/officeDocument/2006/relationships/slideMaster" Target="../slideMasters/slideMaster2.xml"/><Relationship Id="rId4" Type="http://schemas.openxmlformats.org/officeDocument/2006/relationships/tags" Target="../tags/tag330.xml"/><Relationship Id="rId9" Type="http://schemas.openxmlformats.org/officeDocument/2006/relationships/tags" Target="../tags/tag335.xml"/></Relationships>
</file>

<file path=ppt/slideLayouts/_rels/slideLayout44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2.xml"/><Relationship Id="rId3" Type="http://schemas.openxmlformats.org/officeDocument/2006/relationships/tags" Target="../tags/tag338.xml"/><Relationship Id="rId7" Type="http://schemas.openxmlformats.org/officeDocument/2006/relationships/tags" Target="../tags/tag342.xml"/><Relationship Id="rId2" Type="http://schemas.openxmlformats.org/officeDocument/2006/relationships/tags" Target="../tags/tag337.xml"/><Relationship Id="rId1" Type="http://schemas.openxmlformats.org/officeDocument/2006/relationships/tags" Target="../tags/tag336.xml"/><Relationship Id="rId6" Type="http://schemas.openxmlformats.org/officeDocument/2006/relationships/tags" Target="../tags/tag341.xml"/><Relationship Id="rId5" Type="http://schemas.openxmlformats.org/officeDocument/2006/relationships/tags" Target="../tags/tag340.xml"/><Relationship Id="rId10" Type="http://schemas.openxmlformats.org/officeDocument/2006/relationships/image" Target="../media/image1.png"/><Relationship Id="rId4" Type="http://schemas.openxmlformats.org/officeDocument/2006/relationships/tags" Target="../tags/tag339.xml"/><Relationship Id="rId9" Type="http://schemas.openxmlformats.org/officeDocument/2006/relationships/image" Target="../media/image3.jpeg"/></Relationships>
</file>

<file path=ppt/slideLayouts/_rels/slideLayout45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2.xml"/><Relationship Id="rId3" Type="http://schemas.openxmlformats.org/officeDocument/2006/relationships/tags" Target="../tags/tag345.xml"/><Relationship Id="rId7" Type="http://schemas.openxmlformats.org/officeDocument/2006/relationships/tags" Target="../tags/tag349.xml"/><Relationship Id="rId2" Type="http://schemas.openxmlformats.org/officeDocument/2006/relationships/tags" Target="../tags/tag344.xml"/><Relationship Id="rId1" Type="http://schemas.openxmlformats.org/officeDocument/2006/relationships/tags" Target="../tags/tag343.xml"/><Relationship Id="rId6" Type="http://schemas.openxmlformats.org/officeDocument/2006/relationships/tags" Target="../tags/tag348.xml"/><Relationship Id="rId5" Type="http://schemas.openxmlformats.org/officeDocument/2006/relationships/tags" Target="../tags/tag347.xml"/><Relationship Id="rId10" Type="http://schemas.openxmlformats.org/officeDocument/2006/relationships/image" Target="../media/image4.png"/><Relationship Id="rId4" Type="http://schemas.openxmlformats.org/officeDocument/2006/relationships/tags" Target="../tags/tag346.xml"/><Relationship Id="rId9" Type="http://schemas.openxmlformats.org/officeDocument/2006/relationships/image" Target="../media/image3.jpeg"/></Relationships>
</file>

<file path=ppt/slideLayouts/_rels/slideLayout46.xml.rels><?xml version="1.0" encoding="UTF-8" standalone="yes"?>
<Relationships xmlns="http://schemas.openxmlformats.org/package/2006/relationships"><Relationship Id="rId8" Type="http://schemas.openxmlformats.org/officeDocument/2006/relationships/tags" Target="../tags/tag357.xml"/><Relationship Id="rId13" Type="http://schemas.openxmlformats.org/officeDocument/2006/relationships/tags" Target="../tags/tag362.xml"/><Relationship Id="rId18" Type="http://schemas.openxmlformats.org/officeDocument/2006/relationships/slideMaster" Target="../slideMasters/slideMaster2.xml"/><Relationship Id="rId3" Type="http://schemas.openxmlformats.org/officeDocument/2006/relationships/tags" Target="../tags/tag352.xml"/><Relationship Id="rId7" Type="http://schemas.openxmlformats.org/officeDocument/2006/relationships/tags" Target="../tags/tag356.xml"/><Relationship Id="rId12" Type="http://schemas.openxmlformats.org/officeDocument/2006/relationships/tags" Target="../tags/tag361.xml"/><Relationship Id="rId17" Type="http://schemas.openxmlformats.org/officeDocument/2006/relationships/tags" Target="../tags/tag366.xml"/><Relationship Id="rId2" Type="http://schemas.openxmlformats.org/officeDocument/2006/relationships/tags" Target="../tags/tag351.xml"/><Relationship Id="rId16" Type="http://schemas.openxmlformats.org/officeDocument/2006/relationships/tags" Target="../tags/tag365.xml"/><Relationship Id="rId1" Type="http://schemas.openxmlformats.org/officeDocument/2006/relationships/tags" Target="../tags/tag350.xml"/><Relationship Id="rId6" Type="http://schemas.openxmlformats.org/officeDocument/2006/relationships/tags" Target="../tags/tag355.xml"/><Relationship Id="rId11" Type="http://schemas.openxmlformats.org/officeDocument/2006/relationships/tags" Target="../tags/tag360.xml"/><Relationship Id="rId5" Type="http://schemas.openxmlformats.org/officeDocument/2006/relationships/tags" Target="../tags/tag354.xml"/><Relationship Id="rId15" Type="http://schemas.openxmlformats.org/officeDocument/2006/relationships/tags" Target="../tags/tag364.xml"/><Relationship Id="rId10" Type="http://schemas.openxmlformats.org/officeDocument/2006/relationships/tags" Target="../tags/tag359.xml"/><Relationship Id="rId4" Type="http://schemas.openxmlformats.org/officeDocument/2006/relationships/tags" Target="../tags/tag353.xml"/><Relationship Id="rId9" Type="http://schemas.openxmlformats.org/officeDocument/2006/relationships/tags" Target="../tags/tag358.xml"/><Relationship Id="rId14" Type="http://schemas.openxmlformats.org/officeDocument/2006/relationships/tags" Target="../tags/tag36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3968" y="136131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3968" y="384098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184" y="523097"/>
            <a:ext cx="10515600" cy="58118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62_1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  <a:t>2025/12/27</a:t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4"/>
            </p:custDataLst>
          </p:nvPr>
        </p:nvSpPr>
        <p:spPr>
          <a:xfrm>
            <a:off x="609600" y="533400"/>
            <a:ext cx="34290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</a:p>
        </p:txBody>
      </p:sp>
      <p:sp>
        <p:nvSpPr>
          <p:cNvPr id="12" name="内容占位符 11"/>
          <p:cNvSpPr>
            <a:spLocks noGrp="1"/>
          </p:cNvSpPr>
          <p:nvPr>
            <p:ph idx="16390" hasCustomPrompt="1"/>
            <p:custDataLst>
              <p:tags r:id="rId5"/>
            </p:custDataLst>
          </p:nvPr>
        </p:nvSpPr>
        <p:spPr>
          <a:xfrm>
            <a:off x="609600" y="3403600"/>
            <a:ext cx="10972800" cy="2844800"/>
          </a:xfrm>
          <a:custGeom>
            <a:avLst/>
            <a:gdLst>
              <a:gd name="connisteX0" fmla="*/ 0 w 10972800"/>
              <a:gd name="connsiteY0" fmla="*/ 203200 h 2844800"/>
              <a:gd name="connisteX1" fmla="*/ 203200 w 10972800"/>
              <a:gd name="connsiteY1" fmla="*/ 0 h 2844800"/>
              <a:gd name="connisteX2" fmla="*/ 10769600 w 10972800"/>
              <a:gd name="connsiteY2" fmla="*/ 0 h 2844800"/>
              <a:gd name="connisteX3" fmla="*/ 10972800 w 10972800"/>
              <a:gd name="connsiteY3" fmla="*/ 203200 h 2844800"/>
              <a:gd name="connisteX4" fmla="*/ 10972800 w 10972800"/>
              <a:gd name="connsiteY4" fmla="*/ 2641600 h 2844800"/>
              <a:gd name="connisteX5" fmla="*/ 10769600 w 10972800"/>
              <a:gd name="connsiteY5" fmla="*/ 2844800 h 2844800"/>
              <a:gd name="connisteX6" fmla="*/ 203200 w 10972800"/>
              <a:gd name="connsiteY6" fmla="*/ 2844800 h 2844800"/>
              <a:gd name="connisteX7" fmla="*/ 0 w 10972800"/>
              <a:gd name="connsiteY7" fmla="*/ 2641600 h 2844800"/>
              <a:gd name="connisteX8" fmla="*/ 0 w 10972800"/>
              <a:gd name="connsiteY8" fmla="*/ 203200 h 2844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10972800" h="2844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10769600" y="0"/>
                </a:lnTo>
                <a:cubicBezTo>
                  <a:pt x="10881824" y="0"/>
                  <a:pt x="10972800" y="90976"/>
                  <a:pt x="10972800" y="203200"/>
                </a:cubicBezTo>
                <a:lnTo>
                  <a:pt x="10972800" y="2641600"/>
                </a:lnTo>
                <a:cubicBezTo>
                  <a:pt x="10972800" y="2753824"/>
                  <a:pt x="10881824" y="2844800"/>
                  <a:pt x="10769600" y="2844800"/>
                </a:cubicBezTo>
                <a:lnTo>
                  <a:pt x="203200" y="2844800"/>
                </a:lnTo>
                <a:cubicBezTo>
                  <a:pt x="90976" y="2844800"/>
                  <a:pt x="0" y="2753824"/>
                  <a:pt x="0" y="26416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3" name="装饰  2"/>
          <p:cNvSpPr>
            <a:spLocks noGrp="1"/>
          </p:cNvSpPr>
          <p:nvPr>
            <p:ph type="body" idx="16391" hasCustomPrompt="1"/>
            <p:custDataLst>
              <p:tags r:id="rId6"/>
            </p:custDataLst>
          </p:nvPr>
        </p:nvSpPr>
        <p:spPr>
          <a:xfrm>
            <a:off x="4648200" y="609600"/>
            <a:ext cx="50800" cy="2336800"/>
          </a:xfrm>
          <a:custGeom>
            <a:avLst/>
            <a:gdLst>
              <a:gd name="connisteX0" fmla="*/ 0 w 50800"/>
              <a:gd name="connsiteY0" fmla="*/ 25400 h 2336800"/>
              <a:gd name="connisteX1" fmla="*/ 25400 w 50800"/>
              <a:gd name="connsiteY1" fmla="*/ 0 h 2336800"/>
              <a:gd name="connisteX2" fmla="*/ 25400 w 50800"/>
              <a:gd name="connsiteY2" fmla="*/ 0 h 2336800"/>
              <a:gd name="connisteX3" fmla="*/ 50800 w 50800"/>
              <a:gd name="connsiteY3" fmla="*/ 25400 h 2336800"/>
              <a:gd name="connisteX4" fmla="*/ 50800 w 50800"/>
              <a:gd name="connsiteY4" fmla="*/ 2311400 h 2336800"/>
              <a:gd name="connisteX5" fmla="*/ 25400 w 50800"/>
              <a:gd name="connsiteY5" fmla="*/ 2336800 h 2336800"/>
              <a:gd name="connisteX6" fmla="*/ 25400 w 50800"/>
              <a:gd name="connsiteY6" fmla="*/ 2336800 h 2336800"/>
              <a:gd name="connisteX7" fmla="*/ 0 w 50800"/>
              <a:gd name="connsiteY7" fmla="*/ 2311400 h 2336800"/>
              <a:gd name="connisteX8" fmla="*/ 0 w 50800"/>
              <a:gd name="connsiteY8" fmla="*/ 25400 h 2336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50800" h="23368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2311400"/>
                </a:lnTo>
                <a:cubicBezTo>
                  <a:pt x="50800" y="2325428"/>
                  <a:pt x="39428" y="2336800"/>
                  <a:pt x="25400" y="2336800"/>
                </a:cubicBezTo>
                <a:lnTo>
                  <a:pt x="25400" y="2336800"/>
                </a:lnTo>
                <a:cubicBezTo>
                  <a:pt x="11372" y="2336800"/>
                  <a:pt x="0" y="2325428"/>
                  <a:pt x="0" y="23114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4" name="文本占位符 13"/>
          <p:cNvSpPr>
            <a:spLocks noGrp="1"/>
          </p:cNvSpPr>
          <p:nvPr>
            <p:ph type="body" idx="16386" hasCustomPrompt="1"/>
            <p:custDataLst>
              <p:tags r:id="rId7"/>
            </p:custDataLst>
          </p:nvPr>
        </p:nvSpPr>
        <p:spPr>
          <a:xfrm>
            <a:off x="4800600" y="609600"/>
            <a:ext cx="30099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项标题</a:t>
            </a:r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8"/>
            </p:custDataLst>
          </p:nvPr>
        </p:nvSpPr>
        <p:spPr>
          <a:xfrm>
            <a:off x="4800600" y="1117600"/>
            <a:ext cx="30099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  <p:sp>
        <p:nvSpPr>
          <p:cNvPr id="16" name="装饰  5"/>
          <p:cNvSpPr>
            <a:spLocks noGrp="1"/>
          </p:cNvSpPr>
          <p:nvPr>
            <p:ph type="body" idx="16392" hasCustomPrompt="1"/>
            <p:custDataLst>
              <p:tags r:id="rId9"/>
            </p:custDataLst>
          </p:nvPr>
        </p:nvSpPr>
        <p:spPr>
          <a:xfrm>
            <a:off x="8420100" y="609600"/>
            <a:ext cx="50800" cy="2336800"/>
          </a:xfrm>
          <a:custGeom>
            <a:avLst/>
            <a:gdLst>
              <a:gd name="connisteX0" fmla="*/ 0 w 50800"/>
              <a:gd name="connsiteY0" fmla="*/ 25400 h 2336800"/>
              <a:gd name="connisteX1" fmla="*/ 25400 w 50800"/>
              <a:gd name="connsiteY1" fmla="*/ 0 h 2336800"/>
              <a:gd name="connisteX2" fmla="*/ 25400 w 50800"/>
              <a:gd name="connsiteY2" fmla="*/ 0 h 2336800"/>
              <a:gd name="connisteX3" fmla="*/ 50800 w 50800"/>
              <a:gd name="connsiteY3" fmla="*/ 25400 h 2336800"/>
              <a:gd name="connisteX4" fmla="*/ 50800 w 50800"/>
              <a:gd name="connsiteY4" fmla="*/ 2311400 h 2336800"/>
              <a:gd name="connisteX5" fmla="*/ 25400 w 50800"/>
              <a:gd name="connsiteY5" fmla="*/ 2336800 h 2336800"/>
              <a:gd name="connisteX6" fmla="*/ 25400 w 50800"/>
              <a:gd name="connsiteY6" fmla="*/ 2336800 h 2336800"/>
              <a:gd name="connisteX7" fmla="*/ 0 w 50800"/>
              <a:gd name="connsiteY7" fmla="*/ 2311400 h 2336800"/>
              <a:gd name="connisteX8" fmla="*/ 0 w 50800"/>
              <a:gd name="connsiteY8" fmla="*/ 25400 h 2336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50800" h="23368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2311400"/>
                </a:lnTo>
                <a:cubicBezTo>
                  <a:pt x="50800" y="2325428"/>
                  <a:pt x="39428" y="2336800"/>
                  <a:pt x="25400" y="2336800"/>
                </a:cubicBezTo>
                <a:lnTo>
                  <a:pt x="25400" y="2336800"/>
                </a:lnTo>
                <a:cubicBezTo>
                  <a:pt x="11372" y="2336800"/>
                  <a:pt x="0" y="2325428"/>
                  <a:pt x="0" y="23114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7" name="文本占位符 16"/>
          <p:cNvSpPr>
            <a:spLocks noGrp="1"/>
          </p:cNvSpPr>
          <p:nvPr>
            <p:ph type="body" idx="16388" hasCustomPrompt="1"/>
            <p:custDataLst>
              <p:tags r:id="rId10"/>
            </p:custDataLst>
          </p:nvPr>
        </p:nvSpPr>
        <p:spPr>
          <a:xfrm>
            <a:off x="8572500" y="609600"/>
            <a:ext cx="30099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项标题</a:t>
            </a:r>
          </a:p>
        </p:txBody>
      </p:sp>
      <p:sp>
        <p:nvSpPr>
          <p:cNvPr id="18" name="文本占位符 17"/>
          <p:cNvSpPr>
            <a:spLocks noGrp="1"/>
          </p:cNvSpPr>
          <p:nvPr>
            <p:ph type="body" idx="16389" hasCustomPrompt="1"/>
            <p:custDataLst>
              <p:tags r:id="rId11"/>
            </p:custDataLst>
          </p:nvPr>
        </p:nvSpPr>
        <p:spPr>
          <a:xfrm>
            <a:off x="8572500" y="1117600"/>
            <a:ext cx="30099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10012_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  <a:t>2025/12/27</a:t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4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</a:p>
        </p:txBody>
      </p:sp>
      <p:sp>
        <p:nvSpPr>
          <p:cNvPr id="12" name="内容占位符 11"/>
          <p:cNvSpPr>
            <a:spLocks noGrp="1"/>
          </p:cNvSpPr>
          <p:nvPr>
            <p:ph idx="16388" hasCustomPrompt="1"/>
            <p:custDataLst>
              <p:tags r:id="rId5"/>
            </p:custDataLst>
          </p:nvPr>
        </p:nvSpPr>
        <p:spPr>
          <a:xfrm>
            <a:off x="609600" y="1524000"/>
            <a:ext cx="5486400" cy="4724400"/>
          </a:xfrm>
          <a:custGeom>
            <a:avLst/>
            <a:gdLst>
              <a:gd name="connisteX0" fmla="*/ 0 w 5486400"/>
              <a:gd name="connsiteY0" fmla="*/ 203200 h 4724400"/>
              <a:gd name="connisteX1" fmla="*/ 203200 w 5486400"/>
              <a:gd name="connsiteY1" fmla="*/ 0 h 4724400"/>
              <a:gd name="connisteX2" fmla="*/ 5283200 w 5486400"/>
              <a:gd name="connsiteY2" fmla="*/ 0 h 4724400"/>
              <a:gd name="connisteX3" fmla="*/ 5486400 w 5486400"/>
              <a:gd name="connsiteY3" fmla="*/ 203200 h 4724400"/>
              <a:gd name="connisteX4" fmla="*/ 5486400 w 5486400"/>
              <a:gd name="connsiteY4" fmla="*/ 4521200 h 4724400"/>
              <a:gd name="connisteX5" fmla="*/ 5283200 w 5486400"/>
              <a:gd name="connsiteY5" fmla="*/ 4724400 h 4724400"/>
              <a:gd name="connisteX6" fmla="*/ 203200 w 5486400"/>
              <a:gd name="connsiteY6" fmla="*/ 4724400 h 4724400"/>
              <a:gd name="connisteX7" fmla="*/ 0 w 5486400"/>
              <a:gd name="connsiteY7" fmla="*/ 4521200 h 4724400"/>
              <a:gd name="connisteX8" fmla="*/ 0 w 5486400"/>
              <a:gd name="connsiteY8" fmla="*/ 20320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5486400" h="4724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283200" y="0"/>
                </a:lnTo>
                <a:cubicBezTo>
                  <a:pt x="5395424" y="0"/>
                  <a:pt x="5486400" y="90976"/>
                  <a:pt x="5486400" y="203200"/>
                </a:cubicBezTo>
                <a:lnTo>
                  <a:pt x="5486400" y="4521200"/>
                </a:lnTo>
                <a:cubicBezTo>
                  <a:pt x="5486400" y="4633424"/>
                  <a:pt x="5395424" y="4724400"/>
                  <a:pt x="5283200" y="4724400"/>
                </a:cubicBezTo>
                <a:lnTo>
                  <a:pt x="203200" y="4724400"/>
                </a:lnTo>
                <a:cubicBezTo>
                  <a:pt x="90976" y="4724400"/>
                  <a:pt x="0" y="4633424"/>
                  <a:pt x="0" y="45212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idx="16386" hasCustomPrompt="1"/>
            <p:custDataLst>
              <p:tags r:id="rId6"/>
            </p:custDataLst>
          </p:nvPr>
        </p:nvSpPr>
        <p:spPr>
          <a:xfrm>
            <a:off x="6553200" y="2997200"/>
            <a:ext cx="5029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4" name="文本占位符 13"/>
          <p:cNvSpPr>
            <a:spLocks noGrp="1"/>
          </p:cNvSpPr>
          <p:nvPr>
            <p:ph type="body" idx="16387" hasCustomPrompt="1"/>
            <p:custDataLst>
              <p:tags r:id="rId7"/>
            </p:custDataLst>
          </p:nvPr>
        </p:nvSpPr>
        <p:spPr>
          <a:xfrm>
            <a:off x="6553200" y="3556000"/>
            <a:ext cx="50292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单击此处添加正文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39_18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  <a:t>2025/12/27</a:t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4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</a:p>
        </p:txBody>
      </p:sp>
      <p:sp>
        <p:nvSpPr>
          <p:cNvPr id="12" name="装饰  1"/>
          <p:cNvSpPr>
            <a:spLocks noGrp="1"/>
          </p:cNvSpPr>
          <p:nvPr>
            <p:ph type="body" idx="16393" hasCustomPrompt="1"/>
            <p:custDataLst>
              <p:tags r:id="rId5"/>
            </p:custDataLst>
          </p:nvPr>
        </p:nvSpPr>
        <p:spPr>
          <a:xfrm>
            <a:off x="609600" y="1524000"/>
            <a:ext cx="3454400" cy="4724400"/>
          </a:xfrm>
          <a:custGeom>
            <a:avLst/>
            <a:gdLst>
              <a:gd name="connisteX0" fmla="*/ 0 w 3454400"/>
              <a:gd name="connsiteY0" fmla="*/ 203200 h 4724400"/>
              <a:gd name="connisteX1" fmla="*/ 203200 w 3454400"/>
              <a:gd name="connsiteY1" fmla="*/ 0 h 4724400"/>
              <a:gd name="connisteX2" fmla="*/ 3251200 w 3454400"/>
              <a:gd name="connsiteY2" fmla="*/ 0 h 4724400"/>
              <a:gd name="connisteX3" fmla="*/ 3454400 w 3454400"/>
              <a:gd name="connsiteY3" fmla="*/ 203200 h 4724400"/>
              <a:gd name="connisteX4" fmla="*/ 3454400 w 3454400"/>
              <a:gd name="connsiteY4" fmla="*/ 4521200 h 4724400"/>
              <a:gd name="connisteX5" fmla="*/ 3251200 w 3454400"/>
              <a:gd name="connsiteY5" fmla="*/ 4724400 h 4724400"/>
              <a:gd name="connisteX6" fmla="*/ 203200 w 3454400"/>
              <a:gd name="connsiteY6" fmla="*/ 4724400 h 4724400"/>
              <a:gd name="connisteX7" fmla="*/ 0 w 3454400"/>
              <a:gd name="connsiteY7" fmla="*/ 4521200 h 4724400"/>
              <a:gd name="connisteX8" fmla="*/ 0 w 3454400"/>
              <a:gd name="connsiteY8" fmla="*/ 20320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3454400" h="4724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4521200"/>
                </a:lnTo>
                <a:cubicBezTo>
                  <a:pt x="3454400" y="4633424"/>
                  <a:pt x="3363424" y="4724400"/>
                  <a:pt x="3251200" y="4724400"/>
                </a:cubicBezTo>
                <a:lnTo>
                  <a:pt x="203200" y="4724400"/>
                </a:lnTo>
                <a:cubicBezTo>
                  <a:pt x="90976" y="4724400"/>
                  <a:pt x="0" y="4633424"/>
                  <a:pt x="0" y="45212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3" name="图片占位符 12"/>
          <p:cNvSpPr>
            <a:spLocks noGrp="1"/>
          </p:cNvSpPr>
          <p:nvPr>
            <p:ph type="pic" idx="16392" hasCustomPrompt="1"/>
            <p:custDataLst>
              <p:tags r:id="rId6"/>
            </p:custDataLst>
          </p:nvPr>
        </p:nvSpPr>
        <p:spPr>
          <a:xfrm>
            <a:off x="1879600" y="2108200"/>
            <a:ext cx="914400" cy="91440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</a:p>
        </p:txBody>
      </p:sp>
      <p:sp>
        <p:nvSpPr>
          <p:cNvPr id="14" name="文本占位符 13"/>
          <p:cNvSpPr>
            <a:spLocks noGrp="1"/>
          </p:cNvSpPr>
          <p:nvPr>
            <p:ph type="body" idx="16386" hasCustomPrompt="1"/>
            <p:custDataLst>
              <p:tags r:id="rId7"/>
            </p:custDataLst>
          </p:nvPr>
        </p:nvSpPr>
        <p:spPr>
          <a:xfrm>
            <a:off x="1016000" y="3276600"/>
            <a:ext cx="26416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项标题</a:t>
            </a:r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8"/>
            </p:custDataLst>
          </p:nvPr>
        </p:nvSpPr>
        <p:spPr>
          <a:xfrm>
            <a:off x="1016000" y="3835400"/>
            <a:ext cx="26416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  <p:sp>
        <p:nvSpPr>
          <p:cNvPr id="16" name="装饰  5"/>
          <p:cNvSpPr>
            <a:spLocks noGrp="1"/>
          </p:cNvSpPr>
          <p:nvPr>
            <p:ph type="body" idx="16395" hasCustomPrompt="1"/>
            <p:custDataLst>
              <p:tags r:id="rId9"/>
            </p:custDataLst>
          </p:nvPr>
        </p:nvSpPr>
        <p:spPr>
          <a:xfrm>
            <a:off x="4368800" y="1524000"/>
            <a:ext cx="3454400" cy="4724400"/>
          </a:xfrm>
          <a:custGeom>
            <a:avLst/>
            <a:gdLst>
              <a:gd name="connisteX0" fmla="*/ 0 w 3454400"/>
              <a:gd name="connsiteY0" fmla="*/ 203200 h 4724400"/>
              <a:gd name="connisteX1" fmla="*/ 203200 w 3454400"/>
              <a:gd name="connsiteY1" fmla="*/ 0 h 4724400"/>
              <a:gd name="connisteX2" fmla="*/ 3251200 w 3454400"/>
              <a:gd name="connsiteY2" fmla="*/ 0 h 4724400"/>
              <a:gd name="connisteX3" fmla="*/ 3454400 w 3454400"/>
              <a:gd name="connsiteY3" fmla="*/ 203200 h 4724400"/>
              <a:gd name="connisteX4" fmla="*/ 3454400 w 3454400"/>
              <a:gd name="connsiteY4" fmla="*/ 4521200 h 4724400"/>
              <a:gd name="connisteX5" fmla="*/ 3251200 w 3454400"/>
              <a:gd name="connsiteY5" fmla="*/ 4724400 h 4724400"/>
              <a:gd name="connisteX6" fmla="*/ 203200 w 3454400"/>
              <a:gd name="connsiteY6" fmla="*/ 4724400 h 4724400"/>
              <a:gd name="connisteX7" fmla="*/ 0 w 3454400"/>
              <a:gd name="connsiteY7" fmla="*/ 4521200 h 4724400"/>
              <a:gd name="connisteX8" fmla="*/ 0 w 3454400"/>
              <a:gd name="connsiteY8" fmla="*/ 20320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3454400" h="4724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4521200"/>
                </a:lnTo>
                <a:cubicBezTo>
                  <a:pt x="3454400" y="4633424"/>
                  <a:pt x="3363424" y="4724400"/>
                  <a:pt x="3251200" y="4724400"/>
                </a:cubicBezTo>
                <a:lnTo>
                  <a:pt x="203200" y="4724400"/>
                </a:lnTo>
                <a:cubicBezTo>
                  <a:pt x="90976" y="4724400"/>
                  <a:pt x="0" y="4633424"/>
                  <a:pt x="0" y="45212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7" name="图片占位符 16"/>
          <p:cNvSpPr>
            <a:spLocks noGrp="1"/>
          </p:cNvSpPr>
          <p:nvPr>
            <p:ph type="pic" idx="16394" hasCustomPrompt="1"/>
            <p:custDataLst>
              <p:tags r:id="rId10"/>
            </p:custDataLst>
          </p:nvPr>
        </p:nvSpPr>
        <p:spPr>
          <a:xfrm>
            <a:off x="5638800" y="2108200"/>
            <a:ext cx="914400" cy="91440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</a:p>
        </p:txBody>
      </p:sp>
      <p:sp>
        <p:nvSpPr>
          <p:cNvPr id="18" name="文本占位符 17"/>
          <p:cNvSpPr>
            <a:spLocks noGrp="1"/>
          </p:cNvSpPr>
          <p:nvPr>
            <p:ph type="body" idx="16388" hasCustomPrompt="1"/>
            <p:custDataLst>
              <p:tags r:id="rId11"/>
            </p:custDataLst>
          </p:nvPr>
        </p:nvSpPr>
        <p:spPr>
          <a:xfrm>
            <a:off x="4775200" y="3276600"/>
            <a:ext cx="26416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项标题</a:t>
            </a:r>
          </a:p>
        </p:txBody>
      </p:sp>
      <p:sp>
        <p:nvSpPr>
          <p:cNvPr id="19" name="文本占位符 18"/>
          <p:cNvSpPr>
            <a:spLocks noGrp="1"/>
          </p:cNvSpPr>
          <p:nvPr>
            <p:ph type="body" idx="16389" hasCustomPrompt="1"/>
            <p:custDataLst>
              <p:tags r:id="rId12"/>
            </p:custDataLst>
          </p:nvPr>
        </p:nvSpPr>
        <p:spPr>
          <a:xfrm>
            <a:off x="4775200" y="3835400"/>
            <a:ext cx="26416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  <p:sp>
        <p:nvSpPr>
          <p:cNvPr id="20" name="装饰  9"/>
          <p:cNvSpPr>
            <a:spLocks noGrp="1"/>
          </p:cNvSpPr>
          <p:nvPr>
            <p:ph type="body" idx="16397" hasCustomPrompt="1"/>
            <p:custDataLst>
              <p:tags r:id="rId13"/>
            </p:custDataLst>
          </p:nvPr>
        </p:nvSpPr>
        <p:spPr>
          <a:xfrm>
            <a:off x="8128000" y="1524000"/>
            <a:ext cx="3454400" cy="4724400"/>
          </a:xfrm>
          <a:custGeom>
            <a:avLst/>
            <a:gdLst>
              <a:gd name="connisteX0" fmla="*/ 0 w 3454400"/>
              <a:gd name="connsiteY0" fmla="*/ 203200 h 4724400"/>
              <a:gd name="connisteX1" fmla="*/ 203200 w 3454400"/>
              <a:gd name="connsiteY1" fmla="*/ 0 h 4724400"/>
              <a:gd name="connisteX2" fmla="*/ 3251200 w 3454400"/>
              <a:gd name="connsiteY2" fmla="*/ 0 h 4724400"/>
              <a:gd name="connisteX3" fmla="*/ 3454400 w 3454400"/>
              <a:gd name="connsiteY3" fmla="*/ 203200 h 4724400"/>
              <a:gd name="connisteX4" fmla="*/ 3454400 w 3454400"/>
              <a:gd name="connsiteY4" fmla="*/ 4521200 h 4724400"/>
              <a:gd name="connisteX5" fmla="*/ 3251200 w 3454400"/>
              <a:gd name="connsiteY5" fmla="*/ 4724400 h 4724400"/>
              <a:gd name="connisteX6" fmla="*/ 203200 w 3454400"/>
              <a:gd name="connsiteY6" fmla="*/ 4724400 h 4724400"/>
              <a:gd name="connisteX7" fmla="*/ 0 w 3454400"/>
              <a:gd name="connsiteY7" fmla="*/ 4521200 h 4724400"/>
              <a:gd name="connisteX8" fmla="*/ 0 w 3454400"/>
              <a:gd name="connsiteY8" fmla="*/ 20320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3454400" h="4724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4521200"/>
                </a:lnTo>
                <a:cubicBezTo>
                  <a:pt x="3454400" y="4633424"/>
                  <a:pt x="3363424" y="4724400"/>
                  <a:pt x="3251200" y="4724400"/>
                </a:cubicBezTo>
                <a:lnTo>
                  <a:pt x="203200" y="4724400"/>
                </a:lnTo>
                <a:cubicBezTo>
                  <a:pt x="90976" y="4724400"/>
                  <a:pt x="0" y="4633424"/>
                  <a:pt x="0" y="45212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21" name="图片占位符 20"/>
          <p:cNvSpPr>
            <a:spLocks noGrp="1"/>
          </p:cNvSpPr>
          <p:nvPr>
            <p:ph type="pic" idx="16396" hasCustomPrompt="1"/>
            <p:custDataLst>
              <p:tags r:id="rId14"/>
            </p:custDataLst>
          </p:nvPr>
        </p:nvSpPr>
        <p:spPr>
          <a:xfrm>
            <a:off x="9398000" y="2108200"/>
            <a:ext cx="914400" cy="91440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</a:p>
        </p:txBody>
      </p:sp>
      <p:sp>
        <p:nvSpPr>
          <p:cNvPr id="22" name="文本占位符 21"/>
          <p:cNvSpPr>
            <a:spLocks noGrp="1"/>
          </p:cNvSpPr>
          <p:nvPr>
            <p:ph type="body" idx="16390" hasCustomPrompt="1"/>
            <p:custDataLst>
              <p:tags r:id="rId15"/>
            </p:custDataLst>
          </p:nvPr>
        </p:nvSpPr>
        <p:spPr>
          <a:xfrm>
            <a:off x="8534400" y="3276600"/>
            <a:ext cx="26416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项标题</a:t>
            </a:r>
          </a:p>
        </p:txBody>
      </p:sp>
      <p:sp>
        <p:nvSpPr>
          <p:cNvPr id="23" name="文本占位符 22"/>
          <p:cNvSpPr>
            <a:spLocks noGrp="1"/>
          </p:cNvSpPr>
          <p:nvPr>
            <p:ph type="body" idx="16391" hasCustomPrompt="1"/>
            <p:custDataLst>
              <p:tags r:id="rId16"/>
            </p:custDataLst>
          </p:nvPr>
        </p:nvSpPr>
        <p:spPr>
          <a:xfrm>
            <a:off x="8534400" y="3835400"/>
            <a:ext cx="26416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53_5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  <a:t>2025/12/27</a:t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4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</a:p>
        </p:txBody>
      </p:sp>
      <p:sp>
        <p:nvSpPr>
          <p:cNvPr id="12" name="装饰  1"/>
          <p:cNvSpPr>
            <a:spLocks noGrp="1"/>
          </p:cNvSpPr>
          <p:nvPr>
            <p:ph type="body" idx="16390" hasCustomPrompt="1"/>
            <p:custDataLst>
              <p:tags r:id="rId5"/>
            </p:custDataLst>
          </p:nvPr>
        </p:nvSpPr>
        <p:spPr>
          <a:xfrm>
            <a:off x="609600" y="3860800"/>
            <a:ext cx="5334000" cy="2387600"/>
          </a:xfrm>
          <a:custGeom>
            <a:avLst/>
            <a:gdLst>
              <a:gd name="connisteX0" fmla="*/ 0 w 5334000"/>
              <a:gd name="connsiteY0" fmla="*/ 0 h 2387600"/>
              <a:gd name="connisteX1" fmla="*/ 5334000 w 5334000"/>
              <a:gd name="connsiteY1" fmla="*/ 0 h 2387600"/>
              <a:gd name="connisteX2" fmla="*/ 5334000 w 5334000"/>
              <a:gd name="connsiteY2" fmla="*/ 2184400 h 2387600"/>
              <a:gd name="connisteX3" fmla="*/ 5130800 w 5334000"/>
              <a:gd name="connsiteY3" fmla="*/ 2387600 h 2387600"/>
              <a:gd name="connisteX4" fmla="*/ 203200 w 5334000"/>
              <a:gd name="connsiteY4" fmla="*/ 2387600 h 2387600"/>
              <a:gd name="connisteX5" fmla="*/ 0 w 5334000"/>
              <a:gd name="connsiteY5" fmla="*/ 2184400 h 2387600"/>
              <a:gd name="connisteX6" fmla="*/ 0 w 5334000"/>
              <a:gd name="connsiteY6" fmla="*/ 0 h 2387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0" b="0"/>
            <a:pathLst>
              <a:path w="5334000" h="2387600">
                <a:moveTo>
                  <a:pt x="0" y="0"/>
                </a:moveTo>
                <a:lnTo>
                  <a:pt x="5334000" y="0"/>
                </a:lnTo>
                <a:lnTo>
                  <a:pt x="5334000" y="2184400"/>
                </a:lnTo>
                <a:cubicBezTo>
                  <a:pt x="5334000" y="2296624"/>
                  <a:pt x="5243024" y="2387600"/>
                  <a:pt x="5130800" y="2387600"/>
                </a:cubicBezTo>
                <a:lnTo>
                  <a:pt x="203200" y="2387600"/>
                </a:lnTo>
                <a:cubicBezTo>
                  <a:pt x="90976" y="2387600"/>
                  <a:pt x="0" y="2296624"/>
                  <a:pt x="0" y="218440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3" name="图片占位符 12"/>
          <p:cNvSpPr>
            <a:spLocks noGrp="1"/>
          </p:cNvSpPr>
          <p:nvPr>
            <p:ph type="pic" idx="16391" hasCustomPrompt="1"/>
            <p:custDataLst>
              <p:tags r:id="rId6"/>
            </p:custDataLst>
          </p:nvPr>
        </p:nvSpPr>
        <p:spPr>
          <a:xfrm>
            <a:off x="609600" y="1524000"/>
            <a:ext cx="5334000" cy="2336800"/>
          </a:xfrm>
          <a:custGeom>
            <a:avLst/>
            <a:gdLst>
              <a:gd name="connisteX0" fmla="*/ 0 w 5334000"/>
              <a:gd name="connsiteY0" fmla="*/ 203200 h 2336800"/>
              <a:gd name="connisteX1" fmla="*/ 203200 w 5334000"/>
              <a:gd name="connsiteY1" fmla="*/ 0 h 2336800"/>
              <a:gd name="connisteX2" fmla="*/ 5130800 w 5334000"/>
              <a:gd name="connsiteY2" fmla="*/ 0 h 2336800"/>
              <a:gd name="connisteX3" fmla="*/ 5334000 w 5334000"/>
              <a:gd name="connsiteY3" fmla="*/ 203200 h 2336800"/>
              <a:gd name="connisteX4" fmla="*/ 5334000 w 5334000"/>
              <a:gd name="connsiteY4" fmla="*/ 2336800 h 2336800"/>
              <a:gd name="connisteX5" fmla="*/ 0 w 5334000"/>
              <a:gd name="connsiteY5" fmla="*/ 2336800 h 2336800"/>
              <a:gd name="connisteX6" fmla="*/ 0 w 5334000"/>
              <a:gd name="connsiteY6" fmla="*/ 203200 h 2336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0" b="0"/>
            <a:pathLst>
              <a:path w="5334000" h="2336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130800" y="0"/>
                </a:lnTo>
                <a:cubicBezTo>
                  <a:pt x="5243024" y="0"/>
                  <a:pt x="5334000" y="90976"/>
                  <a:pt x="5334000" y="203200"/>
                </a:cubicBezTo>
                <a:lnTo>
                  <a:pt x="5334000" y="2336800"/>
                </a:lnTo>
                <a:lnTo>
                  <a:pt x="0" y="2336800"/>
                </a:ln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</a:p>
        </p:txBody>
      </p:sp>
      <p:sp>
        <p:nvSpPr>
          <p:cNvPr id="14" name="文本占位符 13"/>
          <p:cNvSpPr>
            <a:spLocks noGrp="1"/>
          </p:cNvSpPr>
          <p:nvPr>
            <p:ph type="body" idx="16386" hasCustomPrompt="1"/>
            <p:custDataLst>
              <p:tags r:id="rId7"/>
            </p:custDataLst>
          </p:nvPr>
        </p:nvSpPr>
        <p:spPr>
          <a:xfrm>
            <a:off x="914400" y="4064000"/>
            <a:ext cx="4724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8"/>
            </p:custDataLst>
          </p:nvPr>
        </p:nvSpPr>
        <p:spPr>
          <a:xfrm>
            <a:off x="914400" y="4521200"/>
            <a:ext cx="4724400" cy="15240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  <p:sp>
        <p:nvSpPr>
          <p:cNvPr id="16" name="装饰  5"/>
          <p:cNvSpPr>
            <a:spLocks noGrp="1"/>
          </p:cNvSpPr>
          <p:nvPr>
            <p:ph type="body" idx="16392" hasCustomPrompt="1"/>
            <p:custDataLst>
              <p:tags r:id="rId9"/>
            </p:custDataLst>
          </p:nvPr>
        </p:nvSpPr>
        <p:spPr>
          <a:xfrm>
            <a:off x="6248400" y="3860800"/>
            <a:ext cx="5334000" cy="2387600"/>
          </a:xfrm>
          <a:custGeom>
            <a:avLst/>
            <a:gdLst>
              <a:gd name="connisteX0" fmla="*/ 0 w 5334000"/>
              <a:gd name="connsiteY0" fmla="*/ 0 h 2387600"/>
              <a:gd name="connisteX1" fmla="*/ 5334000 w 5334000"/>
              <a:gd name="connsiteY1" fmla="*/ 0 h 2387600"/>
              <a:gd name="connisteX2" fmla="*/ 5334000 w 5334000"/>
              <a:gd name="connsiteY2" fmla="*/ 2184400 h 2387600"/>
              <a:gd name="connisteX3" fmla="*/ 5130800 w 5334000"/>
              <a:gd name="connsiteY3" fmla="*/ 2387600 h 2387600"/>
              <a:gd name="connisteX4" fmla="*/ 203200 w 5334000"/>
              <a:gd name="connsiteY4" fmla="*/ 2387600 h 2387600"/>
              <a:gd name="connisteX5" fmla="*/ 0 w 5334000"/>
              <a:gd name="connsiteY5" fmla="*/ 2184400 h 2387600"/>
              <a:gd name="connisteX6" fmla="*/ 0 w 5334000"/>
              <a:gd name="connsiteY6" fmla="*/ 0 h 2387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0" b="0"/>
            <a:pathLst>
              <a:path w="5334000" h="2387600">
                <a:moveTo>
                  <a:pt x="0" y="0"/>
                </a:moveTo>
                <a:lnTo>
                  <a:pt x="5334000" y="0"/>
                </a:lnTo>
                <a:lnTo>
                  <a:pt x="5334000" y="2184400"/>
                </a:lnTo>
                <a:cubicBezTo>
                  <a:pt x="5334000" y="2296624"/>
                  <a:pt x="5243024" y="2387600"/>
                  <a:pt x="5130800" y="2387600"/>
                </a:cubicBezTo>
                <a:lnTo>
                  <a:pt x="203200" y="2387600"/>
                </a:lnTo>
                <a:cubicBezTo>
                  <a:pt x="90976" y="2387600"/>
                  <a:pt x="0" y="2296624"/>
                  <a:pt x="0" y="218440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7" name="图片占位符 16"/>
          <p:cNvSpPr>
            <a:spLocks noGrp="1"/>
          </p:cNvSpPr>
          <p:nvPr>
            <p:ph type="pic" idx="16393" hasCustomPrompt="1"/>
            <p:custDataLst>
              <p:tags r:id="rId10"/>
            </p:custDataLst>
          </p:nvPr>
        </p:nvSpPr>
        <p:spPr>
          <a:xfrm>
            <a:off x="6248400" y="1524000"/>
            <a:ext cx="5334000" cy="2336800"/>
          </a:xfrm>
          <a:custGeom>
            <a:avLst/>
            <a:gdLst>
              <a:gd name="connisteX0" fmla="*/ 0 w 5334000"/>
              <a:gd name="connsiteY0" fmla="*/ 203200 h 2336800"/>
              <a:gd name="connisteX1" fmla="*/ 203200 w 5334000"/>
              <a:gd name="connsiteY1" fmla="*/ 0 h 2336800"/>
              <a:gd name="connisteX2" fmla="*/ 5130800 w 5334000"/>
              <a:gd name="connsiteY2" fmla="*/ 0 h 2336800"/>
              <a:gd name="connisteX3" fmla="*/ 5334000 w 5334000"/>
              <a:gd name="connsiteY3" fmla="*/ 203200 h 2336800"/>
              <a:gd name="connisteX4" fmla="*/ 5334000 w 5334000"/>
              <a:gd name="connsiteY4" fmla="*/ 2336800 h 2336800"/>
              <a:gd name="connisteX5" fmla="*/ 0 w 5334000"/>
              <a:gd name="connsiteY5" fmla="*/ 2336800 h 2336800"/>
              <a:gd name="connisteX6" fmla="*/ 0 w 5334000"/>
              <a:gd name="connsiteY6" fmla="*/ 203200 h 2336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0" b="0"/>
            <a:pathLst>
              <a:path w="5334000" h="2336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130800" y="0"/>
                </a:lnTo>
                <a:cubicBezTo>
                  <a:pt x="5243024" y="0"/>
                  <a:pt x="5334000" y="90976"/>
                  <a:pt x="5334000" y="203200"/>
                </a:cubicBezTo>
                <a:lnTo>
                  <a:pt x="5334000" y="2336800"/>
                </a:lnTo>
                <a:lnTo>
                  <a:pt x="0" y="2336800"/>
                </a:ln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</a:p>
        </p:txBody>
      </p:sp>
      <p:sp>
        <p:nvSpPr>
          <p:cNvPr id="18" name="文本占位符 17"/>
          <p:cNvSpPr>
            <a:spLocks noGrp="1"/>
          </p:cNvSpPr>
          <p:nvPr>
            <p:ph type="body" idx="16388" hasCustomPrompt="1"/>
            <p:custDataLst>
              <p:tags r:id="rId11"/>
            </p:custDataLst>
          </p:nvPr>
        </p:nvSpPr>
        <p:spPr>
          <a:xfrm>
            <a:off x="6553200" y="4064000"/>
            <a:ext cx="4724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9" name="文本占位符 18"/>
          <p:cNvSpPr>
            <a:spLocks noGrp="1"/>
          </p:cNvSpPr>
          <p:nvPr>
            <p:ph type="body" idx="16389" hasCustomPrompt="1"/>
            <p:custDataLst>
              <p:tags r:id="rId12"/>
            </p:custDataLst>
          </p:nvPr>
        </p:nvSpPr>
        <p:spPr>
          <a:xfrm>
            <a:off x="6553200" y="4521200"/>
            <a:ext cx="4724400" cy="15240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51_10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  <a:t>2025/12/27</a:t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4"/>
            </p:custDataLst>
          </p:nvPr>
        </p:nvSpPr>
        <p:spPr>
          <a:xfrm>
            <a:off x="609600" y="34798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</a:p>
        </p:txBody>
      </p:sp>
      <p:sp>
        <p:nvSpPr>
          <p:cNvPr id="12" name="内容占位符 11"/>
          <p:cNvSpPr>
            <a:spLocks noGrp="1"/>
          </p:cNvSpPr>
          <p:nvPr>
            <p:ph idx="16390" hasCustomPrompt="1"/>
            <p:custDataLst>
              <p:tags r:id="rId5"/>
            </p:custDataLst>
          </p:nvPr>
        </p:nvSpPr>
        <p:spPr>
          <a:xfrm>
            <a:off x="609600" y="609600"/>
            <a:ext cx="10972800" cy="2336800"/>
          </a:xfrm>
          <a:custGeom>
            <a:avLst/>
            <a:gdLst>
              <a:gd name="connisteX0" fmla="*/ 0 w 10972800"/>
              <a:gd name="connsiteY0" fmla="*/ 203200 h 2336800"/>
              <a:gd name="connisteX1" fmla="*/ 203200 w 10972800"/>
              <a:gd name="connsiteY1" fmla="*/ 0 h 2336800"/>
              <a:gd name="connisteX2" fmla="*/ 10769600 w 10972800"/>
              <a:gd name="connsiteY2" fmla="*/ 0 h 2336800"/>
              <a:gd name="connisteX3" fmla="*/ 10972800 w 10972800"/>
              <a:gd name="connsiteY3" fmla="*/ 203200 h 2336800"/>
              <a:gd name="connisteX4" fmla="*/ 10972800 w 10972800"/>
              <a:gd name="connsiteY4" fmla="*/ 2133600 h 2336800"/>
              <a:gd name="connisteX5" fmla="*/ 10769600 w 10972800"/>
              <a:gd name="connsiteY5" fmla="*/ 2336800 h 2336800"/>
              <a:gd name="connisteX6" fmla="*/ 203200 w 10972800"/>
              <a:gd name="connsiteY6" fmla="*/ 2336800 h 2336800"/>
              <a:gd name="connisteX7" fmla="*/ 0 w 10972800"/>
              <a:gd name="connsiteY7" fmla="*/ 2133600 h 2336800"/>
              <a:gd name="connisteX8" fmla="*/ 0 w 10972800"/>
              <a:gd name="connsiteY8" fmla="*/ 203200 h 2336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10972800" h="2336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10769600" y="0"/>
                </a:lnTo>
                <a:cubicBezTo>
                  <a:pt x="10881824" y="0"/>
                  <a:pt x="10972800" y="90976"/>
                  <a:pt x="10972800" y="203200"/>
                </a:cubicBezTo>
                <a:lnTo>
                  <a:pt x="10972800" y="2133600"/>
                </a:lnTo>
                <a:cubicBezTo>
                  <a:pt x="10972800" y="2245824"/>
                  <a:pt x="10881824" y="2336800"/>
                  <a:pt x="10769600" y="2336800"/>
                </a:cubicBezTo>
                <a:lnTo>
                  <a:pt x="203200" y="2336800"/>
                </a:lnTo>
                <a:cubicBezTo>
                  <a:pt x="90976" y="2336800"/>
                  <a:pt x="0" y="2245824"/>
                  <a:pt x="0" y="21336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idx="16386" hasCustomPrompt="1"/>
            <p:custDataLst>
              <p:tags r:id="rId6"/>
            </p:custDataLst>
          </p:nvPr>
        </p:nvSpPr>
        <p:spPr>
          <a:xfrm>
            <a:off x="609600" y="4470400"/>
            <a:ext cx="51816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4" name="文本占位符 13"/>
          <p:cNvSpPr>
            <a:spLocks noGrp="1"/>
          </p:cNvSpPr>
          <p:nvPr>
            <p:ph type="body" idx="16387" hasCustomPrompt="1"/>
            <p:custDataLst>
              <p:tags r:id="rId7"/>
            </p:custDataLst>
          </p:nvPr>
        </p:nvSpPr>
        <p:spPr>
          <a:xfrm>
            <a:off x="609600" y="5029200"/>
            <a:ext cx="51816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  <p:sp>
        <p:nvSpPr>
          <p:cNvPr id="15" name="文本占位符 14"/>
          <p:cNvSpPr>
            <a:spLocks noGrp="1"/>
          </p:cNvSpPr>
          <p:nvPr>
            <p:ph type="body" idx="16388" hasCustomPrompt="1"/>
            <p:custDataLst>
              <p:tags r:id="rId8"/>
            </p:custDataLst>
          </p:nvPr>
        </p:nvSpPr>
        <p:spPr>
          <a:xfrm>
            <a:off x="6400800" y="4470400"/>
            <a:ext cx="51816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6" name="文本占位符 15"/>
          <p:cNvSpPr>
            <a:spLocks noGrp="1"/>
          </p:cNvSpPr>
          <p:nvPr>
            <p:ph type="body" idx="16389" hasCustomPrompt="1"/>
            <p:custDataLst>
              <p:tags r:id="rId9"/>
            </p:custDataLst>
          </p:nvPr>
        </p:nvSpPr>
        <p:spPr>
          <a:xfrm>
            <a:off x="6400800" y="5029200"/>
            <a:ext cx="51816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上标下内-装饰右叠-默认位置-并列-31_9_group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  <a:t>2025/12/27</a:t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4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</a:p>
        </p:txBody>
      </p:sp>
      <p:sp>
        <p:nvSpPr>
          <p:cNvPr id="12" name="装饰  1"/>
          <p:cNvSpPr>
            <a:spLocks noGrp="1"/>
          </p:cNvSpPr>
          <p:nvPr>
            <p:ph type="body" idx="16390" hasCustomPrompt="1"/>
            <p:custDataLst>
              <p:tags r:id="rId5"/>
            </p:custDataLst>
          </p:nvPr>
        </p:nvSpPr>
        <p:spPr>
          <a:xfrm>
            <a:off x="609600" y="1524000"/>
            <a:ext cx="10972800" cy="2209800"/>
          </a:xfrm>
          <a:custGeom>
            <a:avLst/>
            <a:gdLst>
              <a:gd name="connisteX0" fmla="*/ 0 w 10972800"/>
              <a:gd name="connsiteY0" fmla="*/ 203200 h 2209800"/>
              <a:gd name="connisteX1" fmla="*/ 203200 w 10972800"/>
              <a:gd name="connsiteY1" fmla="*/ 0 h 2209800"/>
              <a:gd name="connisteX2" fmla="*/ 10769600 w 10972800"/>
              <a:gd name="connsiteY2" fmla="*/ 0 h 2209800"/>
              <a:gd name="connisteX3" fmla="*/ 10972800 w 10972800"/>
              <a:gd name="connsiteY3" fmla="*/ 203200 h 2209800"/>
              <a:gd name="connisteX4" fmla="*/ 10972800 w 10972800"/>
              <a:gd name="connsiteY4" fmla="*/ 2006600 h 2209800"/>
              <a:gd name="connisteX5" fmla="*/ 10769600 w 10972800"/>
              <a:gd name="connsiteY5" fmla="*/ 2209800 h 2209800"/>
              <a:gd name="connisteX6" fmla="*/ 203200 w 10972800"/>
              <a:gd name="connsiteY6" fmla="*/ 2209800 h 2209800"/>
              <a:gd name="connisteX7" fmla="*/ 0 w 10972800"/>
              <a:gd name="connsiteY7" fmla="*/ 2006600 h 2209800"/>
              <a:gd name="connisteX8" fmla="*/ 0 w 10972800"/>
              <a:gd name="connsiteY8" fmla="*/ 20320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10972800" h="2209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10769600" y="0"/>
                </a:lnTo>
                <a:cubicBezTo>
                  <a:pt x="10881824" y="0"/>
                  <a:pt x="10972800" y="90976"/>
                  <a:pt x="10972800" y="203200"/>
                </a:cubicBezTo>
                <a:lnTo>
                  <a:pt x="10972800" y="2006600"/>
                </a:lnTo>
                <a:cubicBezTo>
                  <a:pt x="10972800" y="2118824"/>
                  <a:pt x="10881824" y="2209800"/>
                  <a:pt x="10769600" y="2209800"/>
                </a:cubicBezTo>
                <a:lnTo>
                  <a:pt x="203200" y="2209800"/>
                </a:lnTo>
                <a:cubicBezTo>
                  <a:pt x="90976" y="2209800"/>
                  <a:pt x="0" y="2118824"/>
                  <a:pt x="0" y="20066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3" name="图片占位符 12"/>
          <p:cNvSpPr>
            <a:spLocks noGrp="1"/>
          </p:cNvSpPr>
          <p:nvPr>
            <p:ph type="pic" idx="16391" hasCustomPrompt="1"/>
            <p:custDataLst>
              <p:tags r:id="rId6"/>
            </p:custDataLst>
          </p:nvPr>
        </p:nvSpPr>
        <p:spPr>
          <a:xfrm>
            <a:off x="914400" y="1866900"/>
            <a:ext cx="1524000" cy="1524000"/>
          </a:xfrm>
          <a:custGeom>
            <a:avLst/>
            <a:gdLst>
              <a:gd name="connisteX0" fmla="*/ 0 w 1524000"/>
              <a:gd name="connsiteY0" fmla="*/ 762000 h 1524000"/>
              <a:gd name="connisteX1" fmla="*/ 762000 w 1524000"/>
              <a:gd name="connsiteY1" fmla="*/ 0 h 1524000"/>
              <a:gd name="connisteX2" fmla="*/ 762000 w 1524000"/>
              <a:gd name="connsiteY2" fmla="*/ 0 h 1524000"/>
              <a:gd name="connisteX3" fmla="*/ 1524000 w 1524000"/>
              <a:gd name="connsiteY3" fmla="*/ 762000 h 1524000"/>
              <a:gd name="connisteX4" fmla="*/ 1524000 w 1524000"/>
              <a:gd name="connsiteY4" fmla="*/ 762000 h 1524000"/>
              <a:gd name="connisteX5" fmla="*/ 762000 w 1524000"/>
              <a:gd name="connsiteY5" fmla="*/ 1524000 h 1524000"/>
              <a:gd name="connisteX6" fmla="*/ 762000 w 1524000"/>
              <a:gd name="connsiteY6" fmla="*/ 1524000 h 1524000"/>
              <a:gd name="connisteX7" fmla="*/ 0 w 1524000"/>
              <a:gd name="connsiteY7" fmla="*/ 762000 h 1524000"/>
              <a:gd name="connisteX8" fmla="*/ 0 w 1524000"/>
              <a:gd name="connsiteY8" fmla="*/ 762000 h 1524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1524000" h="1524000">
                <a:moveTo>
                  <a:pt x="0" y="762000"/>
                </a:moveTo>
                <a:cubicBezTo>
                  <a:pt x="0" y="341159"/>
                  <a:pt x="341159" y="0"/>
                  <a:pt x="762000" y="0"/>
                </a:cubicBezTo>
                <a:lnTo>
                  <a:pt x="762000" y="0"/>
                </a:lnTo>
                <a:cubicBezTo>
                  <a:pt x="1182841" y="0"/>
                  <a:pt x="1524000" y="341159"/>
                  <a:pt x="1524000" y="762000"/>
                </a:cubicBezTo>
                <a:lnTo>
                  <a:pt x="1524000" y="762000"/>
                </a:lnTo>
                <a:cubicBezTo>
                  <a:pt x="1524000" y="1182841"/>
                  <a:pt x="1182841" y="1524000"/>
                  <a:pt x="762000" y="1524000"/>
                </a:cubicBezTo>
                <a:lnTo>
                  <a:pt x="762000" y="1524000"/>
                </a:lnTo>
                <a:cubicBezTo>
                  <a:pt x="341159" y="1524000"/>
                  <a:pt x="0" y="1182841"/>
                  <a:pt x="0" y="762000"/>
                </a:cubicBezTo>
                <a:lnTo>
                  <a:pt x="0" y="7620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</a:p>
        </p:txBody>
      </p:sp>
      <p:sp>
        <p:nvSpPr>
          <p:cNvPr id="14" name="文本占位符 13"/>
          <p:cNvSpPr>
            <a:spLocks noGrp="1"/>
          </p:cNvSpPr>
          <p:nvPr>
            <p:ph type="body" idx="16386" hasCustomPrompt="1"/>
            <p:custDataLst>
              <p:tags r:id="rId7"/>
            </p:custDataLst>
          </p:nvPr>
        </p:nvSpPr>
        <p:spPr>
          <a:xfrm>
            <a:off x="2794000" y="1892300"/>
            <a:ext cx="8483600" cy="406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8"/>
            </p:custDataLst>
          </p:nvPr>
        </p:nvSpPr>
        <p:spPr>
          <a:xfrm>
            <a:off x="2794000" y="2451100"/>
            <a:ext cx="84836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  <p:sp>
        <p:nvSpPr>
          <p:cNvPr id="16" name="装饰  5"/>
          <p:cNvSpPr>
            <a:spLocks noGrp="1"/>
          </p:cNvSpPr>
          <p:nvPr>
            <p:ph type="body" idx="16392" hasCustomPrompt="1"/>
            <p:custDataLst>
              <p:tags r:id="rId9"/>
            </p:custDataLst>
          </p:nvPr>
        </p:nvSpPr>
        <p:spPr>
          <a:xfrm>
            <a:off x="609600" y="4038600"/>
            <a:ext cx="10972800" cy="2209800"/>
          </a:xfrm>
          <a:custGeom>
            <a:avLst/>
            <a:gdLst>
              <a:gd name="connisteX0" fmla="*/ 0 w 10972800"/>
              <a:gd name="connsiteY0" fmla="*/ 203200 h 2209800"/>
              <a:gd name="connisteX1" fmla="*/ 203200 w 10972800"/>
              <a:gd name="connsiteY1" fmla="*/ 0 h 2209800"/>
              <a:gd name="connisteX2" fmla="*/ 10769600 w 10972800"/>
              <a:gd name="connsiteY2" fmla="*/ 0 h 2209800"/>
              <a:gd name="connisteX3" fmla="*/ 10972800 w 10972800"/>
              <a:gd name="connsiteY3" fmla="*/ 203200 h 2209800"/>
              <a:gd name="connisteX4" fmla="*/ 10972800 w 10972800"/>
              <a:gd name="connsiteY4" fmla="*/ 2006600 h 2209800"/>
              <a:gd name="connisteX5" fmla="*/ 10769600 w 10972800"/>
              <a:gd name="connsiteY5" fmla="*/ 2209800 h 2209800"/>
              <a:gd name="connisteX6" fmla="*/ 203200 w 10972800"/>
              <a:gd name="connsiteY6" fmla="*/ 2209800 h 2209800"/>
              <a:gd name="connisteX7" fmla="*/ 0 w 10972800"/>
              <a:gd name="connsiteY7" fmla="*/ 2006600 h 2209800"/>
              <a:gd name="connisteX8" fmla="*/ 0 w 10972800"/>
              <a:gd name="connsiteY8" fmla="*/ 20320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10972800" h="2209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10769600" y="0"/>
                </a:lnTo>
                <a:cubicBezTo>
                  <a:pt x="10881824" y="0"/>
                  <a:pt x="10972800" y="90976"/>
                  <a:pt x="10972800" y="203200"/>
                </a:cubicBezTo>
                <a:lnTo>
                  <a:pt x="10972800" y="2006600"/>
                </a:lnTo>
                <a:cubicBezTo>
                  <a:pt x="10972800" y="2118824"/>
                  <a:pt x="10881824" y="2209800"/>
                  <a:pt x="10769600" y="2209800"/>
                </a:cubicBezTo>
                <a:lnTo>
                  <a:pt x="203200" y="2209800"/>
                </a:lnTo>
                <a:cubicBezTo>
                  <a:pt x="90976" y="2209800"/>
                  <a:pt x="0" y="2118824"/>
                  <a:pt x="0" y="20066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7" name="图片占位符 16"/>
          <p:cNvSpPr>
            <a:spLocks noGrp="1"/>
          </p:cNvSpPr>
          <p:nvPr>
            <p:ph type="pic" idx="16393" hasCustomPrompt="1"/>
            <p:custDataLst>
              <p:tags r:id="rId10"/>
            </p:custDataLst>
          </p:nvPr>
        </p:nvSpPr>
        <p:spPr>
          <a:xfrm>
            <a:off x="914400" y="4381500"/>
            <a:ext cx="1524000" cy="1524000"/>
          </a:xfrm>
          <a:custGeom>
            <a:avLst/>
            <a:gdLst>
              <a:gd name="connisteX0" fmla="*/ 0 w 1524000"/>
              <a:gd name="connsiteY0" fmla="*/ 762000 h 1524000"/>
              <a:gd name="connisteX1" fmla="*/ 762000 w 1524000"/>
              <a:gd name="connsiteY1" fmla="*/ 0 h 1524000"/>
              <a:gd name="connisteX2" fmla="*/ 762000 w 1524000"/>
              <a:gd name="connsiteY2" fmla="*/ 0 h 1524000"/>
              <a:gd name="connisteX3" fmla="*/ 1524000 w 1524000"/>
              <a:gd name="connsiteY3" fmla="*/ 762000 h 1524000"/>
              <a:gd name="connisteX4" fmla="*/ 1524000 w 1524000"/>
              <a:gd name="connsiteY4" fmla="*/ 762000 h 1524000"/>
              <a:gd name="connisteX5" fmla="*/ 762000 w 1524000"/>
              <a:gd name="connsiteY5" fmla="*/ 1524000 h 1524000"/>
              <a:gd name="connisteX6" fmla="*/ 762000 w 1524000"/>
              <a:gd name="connsiteY6" fmla="*/ 1524000 h 1524000"/>
              <a:gd name="connisteX7" fmla="*/ 0 w 1524000"/>
              <a:gd name="connsiteY7" fmla="*/ 762000 h 1524000"/>
              <a:gd name="connisteX8" fmla="*/ 0 w 1524000"/>
              <a:gd name="connsiteY8" fmla="*/ 762000 h 1524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1524000" h="1524000">
                <a:moveTo>
                  <a:pt x="0" y="762000"/>
                </a:moveTo>
                <a:cubicBezTo>
                  <a:pt x="0" y="341159"/>
                  <a:pt x="341159" y="0"/>
                  <a:pt x="762000" y="0"/>
                </a:cubicBezTo>
                <a:lnTo>
                  <a:pt x="762000" y="0"/>
                </a:lnTo>
                <a:cubicBezTo>
                  <a:pt x="1182841" y="0"/>
                  <a:pt x="1524000" y="341159"/>
                  <a:pt x="1524000" y="762000"/>
                </a:cubicBezTo>
                <a:lnTo>
                  <a:pt x="1524000" y="762000"/>
                </a:lnTo>
                <a:cubicBezTo>
                  <a:pt x="1524000" y="1182841"/>
                  <a:pt x="1182841" y="1524000"/>
                  <a:pt x="762000" y="1524000"/>
                </a:cubicBezTo>
                <a:lnTo>
                  <a:pt x="762000" y="1524000"/>
                </a:lnTo>
                <a:cubicBezTo>
                  <a:pt x="341159" y="1524000"/>
                  <a:pt x="0" y="1182841"/>
                  <a:pt x="0" y="762000"/>
                </a:cubicBezTo>
                <a:lnTo>
                  <a:pt x="0" y="7620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</a:p>
        </p:txBody>
      </p:sp>
      <p:sp>
        <p:nvSpPr>
          <p:cNvPr id="18" name="文本占位符 17"/>
          <p:cNvSpPr>
            <a:spLocks noGrp="1"/>
          </p:cNvSpPr>
          <p:nvPr>
            <p:ph type="body" idx="16388" hasCustomPrompt="1"/>
            <p:custDataLst>
              <p:tags r:id="rId11"/>
            </p:custDataLst>
          </p:nvPr>
        </p:nvSpPr>
        <p:spPr>
          <a:xfrm>
            <a:off x="2794000" y="4406900"/>
            <a:ext cx="8483600" cy="406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9" name="文本占位符 18"/>
          <p:cNvSpPr>
            <a:spLocks noGrp="1"/>
          </p:cNvSpPr>
          <p:nvPr>
            <p:ph type="body" idx="16389" hasCustomPrompt="1"/>
            <p:custDataLst>
              <p:tags r:id="rId12"/>
            </p:custDataLst>
          </p:nvPr>
        </p:nvSpPr>
        <p:spPr>
          <a:xfrm>
            <a:off x="2794000" y="4965700"/>
            <a:ext cx="84836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63_1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  <a:t>2025/12/27</a:t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4"/>
            </p:custDataLst>
          </p:nvPr>
        </p:nvSpPr>
        <p:spPr>
          <a:xfrm>
            <a:off x="609600" y="3784600"/>
            <a:ext cx="34290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</a:p>
        </p:txBody>
      </p:sp>
      <p:sp>
        <p:nvSpPr>
          <p:cNvPr id="12" name="内容占位符 11"/>
          <p:cNvSpPr>
            <a:spLocks noGrp="1"/>
          </p:cNvSpPr>
          <p:nvPr>
            <p:ph idx="16390" hasCustomPrompt="1"/>
            <p:custDataLst>
              <p:tags r:id="rId5"/>
            </p:custDataLst>
          </p:nvPr>
        </p:nvSpPr>
        <p:spPr>
          <a:xfrm>
            <a:off x="609600" y="609600"/>
            <a:ext cx="10972800" cy="2641600"/>
          </a:xfrm>
          <a:custGeom>
            <a:avLst/>
            <a:gdLst>
              <a:gd name="connisteX0" fmla="*/ 0 w 10972800"/>
              <a:gd name="connsiteY0" fmla="*/ 203200 h 2641600"/>
              <a:gd name="connisteX1" fmla="*/ 203200 w 10972800"/>
              <a:gd name="connsiteY1" fmla="*/ 0 h 2641600"/>
              <a:gd name="connisteX2" fmla="*/ 10769600 w 10972800"/>
              <a:gd name="connsiteY2" fmla="*/ 0 h 2641600"/>
              <a:gd name="connisteX3" fmla="*/ 10972800 w 10972800"/>
              <a:gd name="connsiteY3" fmla="*/ 203200 h 2641600"/>
              <a:gd name="connisteX4" fmla="*/ 10972800 w 10972800"/>
              <a:gd name="connsiteY4" fmla="*/ 2438400 h 2641600"/>
              <a:gd name="connisteX5" fmla="*/ 10769600 w 10972800"/>
              <a:gd name="connsiteY5" fmla="*/ 2641600 h 2641600"/>
              <a:gd name="connisteX6" fmla="*/ 203200 w 10972800"/>
              <a:gd name="connsiteY6" fmla="*/ 2641600 h 2641600"/>
              <a:gd name="connisteX7" fmla="*/ 0 w 10972800"/>
              <a:gd name="connsiteY7" fmla="*/ 2438400 h 2641600"/>
              <a:gd name="connisteX8" fmla="*/ 0 w 10972800"/>
              <a:gd name="connsiteY8" fmla="*/ 203200 h 2641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10972800" h="26416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10769600" y="0"/>
                </a:lnTo>
                <a:cubicBezTo>
                  <a:pt x="10881824" y="0"/>
                  <a:pt x="10972800" y="90976"/>
                  <a:pt x="10972800" y="203200"/>
                </a:cubicBezTo>
                <a:lnTo>
                  <a:pt x="10972800" y="2438400"/>
                </a:lnTo>
                <a:cubicBezTo>
                  <a:pt x="10972800" y="2550624"/>
                  <a:pt x="10881824" y="2641600"/>
                  <a:pt x="10769600" y="2641600"/>
                </a:cubicBezTo>
                <a:lnTo>
                  <a:pt x="203200" y="2641600"/>
                </a:lnTo>
                <a:cubicBezTo>
                  <a:pt x="90976" y="2641600"/>
                  <a:pt x="0" y="2550624"/>
                  <a:pt x="0" y="24384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idx="16386" hasCustomPrompt="1"/>
            <p:custDataLst>
              <p:tags r:id="rId6"/>
            </p:custDataLst>
          </p:nvPr>
        </p:nvSpPr>
        <p:spPr>
          <a:xfrm>
            <a:off x="4648200" y="3860800"/>
            <a:ext cx="31623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4" name="文本占位符 13"/>
          <p:cNvSpPr>
            <a:spLocks noGrp="1"/>
          </p:cNvSpPr>
          <p:nvPr>
            <p:ph type="body" idx="16387" hasCustomPrompt="1"/>
            <p:custDataLst>
              <p:tags r:id="rId7"/>
            </p:custDataLst>
          </p:nvPr>
        </p:nvSpPr>
        <p:spPr>
          <a:xfrm>
            <a:off x="4648200" y="4419600"/>
            <a:ext cx="31623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  <p:sp>
        <p:nvSpPr>
          <p:cNvPr id="15" name="文本占位符 14"/>
          <p:cNvSpPr>
            <a:spLocks noGrp="1"/>
          </p:cNvSpPr>
          <p:nvPr>
            <p:ph type="body" idx="16388" hasCustomPrompt="1"/>
            <p:custDataLst>
              <p:tags r:id="rId8"/>
            </p:custDataLst>
          </p:nvPr>
        </p:nvSpPr>
        <p:spPr>
          <a:xfrm>
            <a:off x="8420100" y="3860800"/>
            <a:ext cx="31623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6" name="文本占位符 15"/>
          <p:cNvSpPr>
            <a:spLocks noGrp="1"/>
          </p:cNvSpPr>
          <p:nvPr>
            <p:ph type="body" idx="16389" hasCustomPrompt="1"/>
            <p:custDataLst>
              <p:tags r:id="rId9"/>
            </p:custDataLst>
          </p:nvPr>
        </p:nvSpPr>
        <p:spPr>
          <a:xfrm>
            <a:off x="8420100" y="4419600"/>
            <a:ext cx="31623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30_7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  <a:t>2025/12/27</a:t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4"/>
            </p:custDataLst>
          </p:nvPr>
        </p:nvSpPr>
        <p:spPr>
          <a:xfrm>
            <a:off x="5257800" y="533400"/>
            <a:ext cx="63246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</a:p>
        </p:txBody>
      </p:sp>
      <p:sp>
        <p:nvSpPr>
          <p:cNvPr id="12" name="内容占位符 11"/>
          <p:cNvSpPr>
            <a:spLocks noGrp="1"/>
          </p:cNvSpPr>
          <p:nvPr>
            <p:ph idx="16390" hasCustomPrompt="1"/>
            <p:custDataLst>
              <p:tags r:id="rId5"/>
            </p:custDataLst>
          </p:nvPr>
        </p:nvSpPr>
        <p:spPr>
          <a:xfrm>
            <a:off x="609600" y="609600"/>
            <a:ext cx="4038600" cy="5638800"/>
          </a:xfrm>
          <a:custGeom>
            <a:avLst/>
            <a:gdLst>
              <a:gd name="connisteX0" fmla="*/ 0 w 4038600"/>
              <a:gd name="connsiteY0" fmla="*/ 203200 h 5638800"/>
              <a:gd name="connisteX1" fmla="*/ 203200 w 4038600"/>
              <a:gd name="connsiteY1" fmla="*/ 0 h 5638800"/>
              <a:gd name="connisteX2" fmla="*/ 3835400 w 4038600"/>
              <a:gd name="connsiteY2" fmla="*/ 0 h 5638800"/>
              <a:gd name="connisteX3" fmla="*/ 4038600 w 4038600"/>
              <a:gd name="connsiteY3" fmla="*/ 203200 h 5638800"/>
              <a:gd name="connisteX4" fmla="*/ 4038600 w 4038600"/>
              <a:gd name="connsiteY4" fmla="*/ 5435600 h 5638800"/>
              <a:gd name="connisteX5" fmla="*/ 3835400 w 4038600"/>
              <a:gd name="connsiteY5" fmla="*/ 5638800 h 5638800"/>
              <a:gd name="connisteX6" fmla="*/ 203200 w 4038600"/>
              <a:gd name="connsiteY6" fmla="*/ 5638800 h 5638800"/>
              <a:gd name="connisteX7" fmla="*/ 0 w 4038600"/>
              <a:gd name="connsiteY7" fmla="*/ 5435600 h 5638800"/>
              <a:gd name="connisteX8" fmla="*/ 0 w 4038600"/>
              <a:gd name="connsiteY8" fmla="*/ 203200 h 5638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4038600" h="5638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835400" y="0"/>
                </a:lnTo>
                <a:cubicBezTo>
                  <a:pt x="3947624" y="0"/>
                  <a:pt x="4038600" y="90976"/>
                  <a:pt x="4038600" y="203200"/>
                </a:cubicBezTo>
                <a:lnTo>
                  <a:pt x="4038600" y="5435600"/>
                </a:lnTo>
                <a:cubicBezTo>
                  <a:pt x="4038600" y="5547824"/>
                  <a:pt x="3947624" y="5638800"/>
                  <a:pt x="3835400" y="5638800"/>
                </a:cubicBezTo>
                <a:lnTo>
                  <a:pt x="203200" y="5638800"/>
                </a:lnTo>
                <a:cubicBezTo>
                  <a:pt x="90976" y="5638800"/>
                  <a:pt x="0" y="5547824"/>
                  <a:pt x="0" y="54356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3" name="装饰  2"/>
          <p:cNvSpPr>
            <a:spLocks noGrp="1"/>
          </p:cNvSpPr>
          <p:nvPr>
            <p:ph type="body" idx="16391" hasCustomPrompt="1"/>
            <p:custDataLst>
              <p:tags r:id="rId6"/>
            </p:custDataLst>
          </p:nvPr>
        </p:nvSpPr>
        <p:spPr>
          <a:xfrm>
            <a:off x="5257800" y="2184400"/>
            <a:ext cx="50800" cy="1727200"/>
          </a:xfrm>
          <a:custGeom>
            <a:avLst/>
            <a:gdLst>
              <a:gd name="connisteX0" fmla="*/ 0 w 50800"/>
              <a:gd name="connsiteY0" fmla="*/ 25400 h 1727200"/>
              <a:gd name="connisteX1" fmla="*/ 25400 w 50800"/>
              <a:gd name="connsiteY1" fmla="*/ 0 h 1727200"/>
              <a:gd name="connisteX2" fmla="*/ 25400 w 50800"/>
              <a:gd name="connsiteY2" fmla="*/ 0 h 1727200"/>
              <a:gd name="connisteX3" fmla="*/ 50800 w 50800"/>
              <a:gd name="connsiteY3" fmla="*/ 25400 h 1727200"/>
              <a:gd name="connisteX4" fmla="*/ 50800 w 50800"/>
              <a:gd name="connsiteY4" fmla="*/ 1701800 h 1727200"/>
              <a:gd name="connisteX5" fmla="*/ 25400 w 50800"/>
              <a:gd name="connsiteY5" fmla="*/ 1727200 h 1727200"/>
              <a:gd name="connisteX6" fmla="*/ 25400 w 50800"/>
              <a:gd name="connsiteY6" fmla="*/ 1727200 h 1727200"/>
              <a:gd name="connisteX7" fmla="*/ 0 w 50800"/>
              <a:gd name="connsiteY7" fmla="*/ 1701800 h 1727200"/>
              <a:gd name="connisteX8" fmla="*/ 0 w 50800"/>
              <a:gd name="connsiteY8" fmla="*/ 25400 h 1727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50800" h="17272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1701800"/>
                </a:lnTo>
                <a:cubicBezTo>
                  <a:pt x="50800" y="1715828"/>
                  <a:pt x="39428" y="1727200"/>
                  <a:pt x="25400" y="1727200"/>
                </a:cubicBezTo>
                <a:lnTo>
                  <a:pt x="25400" y="1727200"/>
                </a:lnTo>
                <a:cubicBezTo>
                  <a:pt x="11372" y="1727200"/>
                  <a:pt x="0" y="1715828"/>
                  <a:pt x="0" y="17018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4" name="文本占位符 13"/>
          <p:cNvSpPr>
            <a:spLocks noGrp="1"/>
          </p:cNvSpPr>
          <p:nvPr>
            <p:ph type="body" idx="16386" hasCustomPrompt="1"/>
            <p:custDataLst>
              <p:tags r:id="rId7"/>
            </p:custDataLst>
          </p:nvPr>
        </p:nvSpPr>
        <p:spPr>
          <a:xfrm>
            <a:off x="5410200" y="2184400"/>
            <a:ext cx="6172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8"/>
            </p:custDataLst>
          </p:nvPr>
        </p:nvSpPr>
        <p:spPr>
          <a:xfrm>
            <a:off x="5410200" y="2692400"/>
            <a:ext cx="61722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  <p:sp>
        <p:nvSpPr>
          <p:cNvPr id="16" name="装饰  5"/>
          <p:cNvSpPr>
            <a:spLocks noGrp="1"/>
          </p:cNvSpPr>
          <p:nvPr>
            <p:ph type="body" idx="16392" hasCustomPrompt="1"/>
            <p:custDataLst>
              <p:tags r:id="rId9"/>
            </p:custDataLst>
          </p:nvPr>
        </p:nvSpPr>
        <p:spPr>
          <a:xfrm>
            <a:off x="5257800" y="4521200"/>
            <a:ext cx="50800" cy="1727200"/>
          </a:xfrm>
          <a:custGeom>
            <a:avLst/>
            <a:gdLst>
              <a:gd name="connisteX0" fmla="*/ 0 w 50800"/>
              <a:gd name="connsiteY0" fmla="*/ 25400 h 1727200"/>
              <a:gd name="connisteX1" fmla="*/ 25400 w 50800"/>
              <a:gd name="connsiteY1" fmla="*/ 0 h 1727200"/>
              <a:gd name="connisteX2" fmla="*/ 25400 w 50800"/>
              <a:gd name="connsiteY2" fmla="*/ 0 h 1727200"/>
              <a:gd name="connisteX3" fmla="*/ 50800 w 50800"/>
              <a:gd name="connsiteY3" fmla="*/ 25400 h 1727200"/>
              <a:gd name="connisteX4" fmla="*/ 50800 w 50800"/>
              <a:gd name="connsiteY4" fmla="*/ 1701800 h 1727200"/>
              <a:gd name="connisteX5" fmla="*/ 25400 w 50800"/>
              <a:gd name="connsiteY5" fmla="*/ 1727200 h 1727200"/>
              <a:gd name="connisteX6" fmla="*/ 25400 w 50800"/>
              <a:gd name="connsiteY6" fmla="*/ 1727200 h 1727200"/>
              <a:gd name="connisteX7" fmla="*/ 0 w 50800"/>
              <a:gd name="connsiteY7" fmla="*/ 1701800 h 1727200"/>
              <a:gd name="connisteX8" fmla="*/ 0 w 50800"/>
              <a:gd name="connsiteY8" fmla="*/ 25400 h 1727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50800" h="17272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1701800"/>
                </a:lnTo>
                <a:cubicBezTo>
                  <a:pt x="50800" y="1715828"/>
                  <a:pt x="39428" y="1727200"/>
                  <a:pt x="25400" y="1727200"/>
                </a:cubicBezTo>
                <a:lnTo>
                  <a:pt x="25400" y="1727200"/>
                </a:lnTo>
                <a:cubicBezTo>
                  <a:pt x="11372" y="1727200"/>
                  <a:pt x="0" y="1715828"/>
                  <a:pt x="0" y="17018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7" name="文本占位符 16"/>
          <p:cNvSpPr>
            <a:spLocks noGrp="1"/>
          </p:cNvSpPr>
          <p:nvPr>
            <p:ph type="body" idx="16388" hasCustomPrompt="1"/>
            <p:custDataLst>
              <p:tags r:id="rId10"/>
            </p:custDataLst>
          </p:nvPr>
        </p:nvSpPr>
        <p:spPr>
          <a:xfrm>
            <a:off x="5410200" y="4521200"/>
            <a:ext cx="6172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8" name="文本占位符 17"/>
          <p:cNvSpPr>
            <a:spLocks noGrp="1"/>
          </p:cNvSpPr>
          <p:nvPr>
            <p:ph type="body" idx="16389" hasCustomPrompt="1"/>
            <p:custDataLst>
              <p:tags r:id="rId11"/>
            </p:custDataLst>
          </p:nvPr>
        </p:nvSpPr>
        <p:spPr>
          <a:xfrm>
            <a:off x="5410200" y="5029200"/>
            <a:ext cx="61722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6_7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  <a:t>2025/12/27</a:t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4"/>
            </p:custDataLst>
          </p:nvPr>
        </p:nvSpPr>
        <p:spPr>
          <a:xfrm>
            <a:off x="609600" y="533400"/>
            <a:ext cx="63246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</a:p>
        </p:txBody>
      </p:sp>
      <p:sp>
        <p:nvSpPr>
          <p:cNvPr id="12" name="内容占位符 11"/>
          <p:cNvSpPr>
            <a:spLocks noGrp="1"/>
          </p:cNvSpPr>
          <p:nvPr>
            <p:ph idx="16390" hasCustomPrompt="1"/>
            <p:custDataLst>
              <p:tags r:id="rId5"/>
            </p:custDataLst>
          </p:nvPr>
        </p:nvSpPr>
        <p:spPr>
          <a:xfrm>
            <a:off x="7543800" y="609600"/>
            <a:ext cx="4038600" cy="5638800"/>
          </a:xfrm>
          <a:custGeom>
            <a:avLst/>
            <a:gdLst>
              <a:gd name="connisteX0" fmla="*/ 0 w 4038600"/>
              <a:gd name="connsiteY0" fmla="*/ 203200 h 5638800"/>
              <a:gd name="connisteX1" fmla="*/ 203200 w 4038600"/>
              <a:gd name="connsiteY1" fmla="*/ 0 h 5638800"/>
              <a:gd name="connisteX2" fmla="*/ 3835400 w 4038600"/>
              <a:gd name="connsiteY2" fmla="*/ 0 h 5638800"/>
              <a:gd name="connisteX3" fmla="*/ 4038600 w 4038600"/>
              <a:gd name="connsiteY3" fmla="*/ 203200 h 5638800"/>
              <a:gd name="connisteX4" fmla="*/ 4038600 w 4038600"/>
              <a:gd name="connsiteY4" fmla="*/ 5435600 h 5638800"/>
              <a:gd name="connisteX5" fmla="*/ 3835400 w 4038600"/>
              <a:gd name="connsiteY5" fmla="*/ 5638800 h 5638800"/>
              <a:gd name="connisteX6" fmla="*/ 203200 w 4038600"/>
              <a:gd name="connsiteY6" fmla="*/ 5638800 h 5638800"/>
              <a:gd name="connisteX7" fmla="*/ 0 w 4038600"/>
              <a:gd name="connsiteY7" fmla="*/ 5435600 h 5638800"/>
              <a:gd name="connisteX8" fmla="*/ 0 w 4038600"/>
              <a:gd name="connsiteY8" fmla="*/ 203200 h 5638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4038600" h="5638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835400" y="0"/>
                </a:lnTo>
                <a:cubicBezTo>
                  <a:pt x="3947624" y="0"/>
                  <a:pt x="4038600" y="90976"/>
                  <a:pt x="4038600" y="203200"/>
                </a:cubicBezTo>
                <a:lnTo>
                  <a:pt x="4038600" y="5435600"/>
                </a:lnTo>
                <a:cubicBezTo>
                  <a:pt x="4038600" y="5547824"/>
                  <a:pt x="3947624" y="5638800"/>
                  <a:pt x="3835400" y="5638800"/>
                </a:cubicBezTo>
                <a:lnTo>
                  <a:pt x="203200" y="5638800"/>
                </a:lnTo>
                <a:cubicBezTo>
                  <a:pt x="90976" y="5638800"/>
                  <a:pt x="0" y="5547824"/>
                  <a:pt x="0" y="54356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3" name="装饰  2"/>
          <p:cNvSpPr>
            <a:spLocks noGrp="1"/>
          </p:cNvSpPr>
          <p:nvPr>
            <p:ph type="body" idx="16391" hasCustomPrompt="1"/>
            <p:custDataLst>
              <p:tags r:id="rId6"/>
            </p:custDataLst>
          </p:nvPr>
        </p:nvSpPr>
        <p:spPr>
          <a:xfrm>
            <a:off x="609600" y="2794000"/>
            <a:ext cx="50800" cy="1422400"/>
          </a:xfrm>
          <a:custGeom>
            <a:avLst/>
            <a:gdLst>
              <a:gd name="connisteX0" fmla="*/ 0 w 50800"/>
              <a:gd name="connsiteY0" fmla="*/ 25400 h 1422400"/>
              <a:gd name="connisteX1" fmla="*/ 25400 w 50800"/>
              <a:gd name="connsiteY1" fmla="*/ 0 h 1422400"/>
              <a:gd name="connisteX2" fmla="*/ 25400 w 50800"/>
              <a:gd name="connsiteY2" fmla="*/ 0 h 1422400"/>
              <a:gd name="connisteX3" fmla="*/ 50800 w 50800"/>
              <a:gd name="connsiteY3" fmla="*/ 25400 h 1422400"/>
              <a:gd name="connisteX4" fmla="*/ 50800 w 50800"/>
              <a:gd name="connsiteY4" fmla="*/ 1397000 h 1422400"/>
              <a:gd name="connisteX5" fmla="*/ 25400 w 50800"/>
              <a:gd name="connsiteY5" fmla="*/ 1422400 h 1422400"/>
              <a:gd name="connisteX6" fmla="*/ 25400 w 50800"/>
              <a:gd name="connsiteY6" fmla="*/ 1422400 h 1422400"/>
              <a:gd name="connisteX7" fmla="*/ 0 w 50800"/>
              <a:gd name="connsiteY7" fmla="*/ 1397000 h 1422400"/>
              <a:gd name="connisteX8" fmla="*/ 0 w 50800"/>
              <a:gd name="connsiteY8" fmla="*/ 25400 h 1422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50800" h="14224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1397000"/>
                </a:lnTo>
                <a:cubicBezTo>
                  <a:pt x="50800" y="1411028"/>
                  <a:pt x="39428" y="1422400"/>
                  <a:pt x="25400" y="1422400"/>
                </a:cubicBezTo>
                <a:lnTo>
                  <a:pt x="25400" y="1422400"/>
                </a:lnTo>
                <a:cubicBezTo>
                  <a:pt x="11372" y="1422400"/>
                  <a:pt x="0" y="1411028"/>
                  <a:pt x="0" y="13970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4" name="文本占位符 13"/>
          <p:cNvSpPr>
            <a:spLocks noGrp="1"/>
          </p:cNvSpPr>
          <p:nvPr>
            <p:ph type="body" idx="16386" hasCustomPrompt="1"/>
            <p:custDataLst>
              <p:tags r:id="rId7"/>
            </p:custDataLst>
          </p:nvPr>
        </p:nvSpPr>
        <p:spPr>
          <a:xfrm>
            <a:off x="762000" y="2794000"/>
            <a:ext cx="6172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8"/>
            </p:custDataLst>
          </p:nvPr>
        </p:nvSpPr>
        <p:spPr>
          <a:xfrm>
            <a:off x="762000" y="3302000"/>
            <a:ext cx="61722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  <p:sp>
        <p:nvSpPr>
          <p:cNvPr id="16" name="装饰  5"/>
          <p:cNvSpPr>
            <a:spLocks noGrp="1"/>
          </p:cNvSpPr>
          <p:nvPr>
            <p:ph type="body" idx="16392" hasCustomPrompt="1"/>
            <p:custDataLst>
              <p:tags r:id="rId9"/>
            </p:custDataLst>
          </p:nvPr>
        </p:nvSpPr>
        <p:spPr>
          <a:xfrm>
            <a:off x="609600" y="4826000"/>
            <a:ext cx="50800" cy="1422400"/>
          </a:xfrm>
          <a:custGeom>
            <a:avLst/>
            <a:gdLst>
              <a:gd name="connisteX0" fmla="*/ 0 w 50800"/>
              <a:gd name="connsiteY0" fmla="*/ 25400 h 1422400"/>
              <a:gd name="connisteX1" fmla="*/ 25400 w 50800"/>
              <a:gd name="connsiteY1" fmla="*/ 0 h 1422400"/>
              <a:gd name="connisteX2" fmla="*/ 25400 w 50800"/>
              <a:gd name="connsiteY2" fmla="*/ 0 h 1422400"/>
              <a:gd name="connisteX3" fmla="*/ 50800 w 50800"/>
              <a:gd name="connsiteY3" fmla="*/ 25400 h 1422400"/>
              <a:gd name="connisteX4" fmla="*/ 50800 w 50800"/>
              <a:gd name="connsiteY4" fmla="*/ 1397000 h 1422400"/>
              <a:gd name="connisteX5" fmla="*/ 25400 w 50800"/>
              <a:gd name="connsiteY5" fmla="*/ 1422400 h 1422400"/>
              <a:gd name="connisteX6" fmla="*/ 25400 w 50800"/>
              <a:gd name="connsiteY6" fmla="*/ 1422400 h 1422400"/>
              <a:gd name="connisteX7" fmla="*/ 0 w 50800"/>
              <a:gd name="connsiteY7" fmla="*/ 1397000 h 1422400"/>
              <a:gd name="connisteX8" fmla="*/ 0 w 50800"/>
              <a:gd name="connsiteY8" fmla="*/ 25400 h 1422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50800" h="14224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1397000"/>
                </a:lnTo>
                <a:cubicBezTo>
                  <a:pt x="50800" y="1411028"/>
                  <a:pt x="39428" y="1422400"/>
                  <a:pt x="25400" y="1422400"/>
                </a:cubicBezTo>
                <a:lnTo>
                  <a:pt x="25400" y="1422400"/>
                </a:lnTo>
                <a:cubicBezTo>
                  <a:pt x="11372" y="1422400"/>
                  <a:pt x="0" y="1411028"/>
                  <a:pt x="0" y="13970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7" name="文本占位符 16"/>
          <p:cNvSpPr>
            <a:spLocks noGrp="1"/>
          </p:cNvSpPr>
          <p:nvPr>
            <p:ph type="body" idx="16388" hasCustomPrompt="1"/>
            <p:custDataLst>
              <p:tags r:id="rId10"/>
            </p:custDataLst>
          </p:nvPr>
        </p:nvSpPr>
        <p:spPr>
          <a:xfrm>
            <a:off x="762000" y="4826000"/>
            <a:ext cx="6172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8" name="文本占位符 17"/>
          <p:cNvSpPr>
            <a:spLocks noGrp="1"/>
          </p:cNvSpPr>
          <p:nvPr>
            <p:ph type="body" idx="16389" hasCustomPrompt="1"/>
            <p:custDataLst>
              <p:tags r:id="rId11"/>
            </p:custDataLst>
          </p:nvPr>
        </p:nvSpPr>
        <p:spPr>
          <a:xfrm>
            <a:off x="762000" y="5334000"/>
            <a:ext cx="61722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184" y="523097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184" y="1983597"/>
            <a:ext cx="10515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61_9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  <a:t>2025/12/27</a:t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4"/>
            </p:custDataLst>
          </p:nvPr>
        </p:nvSpPr>
        <p:spPr>
          <a:xfrm>
            <a:off x="5842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</a:p>
        </p:txBody>
      </p:sp>
      <p:sp>
        <p:nvSpPr>
          <p:cNvPr id="12" name="内容占位符 11"/>
          <p:cNvSpPr>
            <a:spLocks noGrp="1"/>
          </p:cNvSpPr>
          <p:nvPr>
            <p:ph idx="16388" hasCustomPrompt="1"/>
            <p:custDataLst>
              <p:tags r:id="rId5"/>
            </p:custDataLst>
          </p:nvPr>
        </p:nvSpPr>
        <p:spPr>
          <a:xfrm>
            <a:off x="7518400" y="1524000"/>
            <a:ext cx="4038600" cy="4724400"/>
          </a:xfrm>
          <a:custGeom>
            <a:avLst/>
            <a:gdLst>
              <a:gd name="connisteX0" fmla="*/ 0 w 4038600"/>
              <a:gd name="connsiteY0" fmla="*/ 0 h 4724400"/>
              <a:gd name="connisteX1" fmla="*/ 3835400 w 4038600"/>
              <a:gd name="connsiteY1" fmla="*/ 0 h 4724400"/>
              <a:gd name="connisteX2" fmla="*/ 4038600 w 4038600"/>
              <a:gd name="connsiteY2" fmla="*/ 203200 h 4724400"/>
              <a:gd name="connisteX3" fmla="*/ 4038600 w 4038600"/>
              <a:gd name="connsiteY3" fmla="*/ 4521200 h 4724400"/>
              <a:gd name="connisteX4" fmla="*/ 3835400 w 4038600"/>
              <a:gd name="connsiteY4" fmla="*/ 4724400 h 4724400"/>
              <a:gd name="connisteX5" fmla="*/ 0 w 4038600"/>
              <a:gd name="connsiteY5" fmla="*/ 4724400 h 4724400"/>
              <a:gd name="connisteX6" fmla="*/ 0 w 4038600"/>
              <a:gd name="connsiteY6" fmla="*/ 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0" b="0"/>
            <a:pathLst>
              <a:path w="4038600" h="4724400">
                <a:moveTo>
                  <a:pt x="0" y="0"/>
                </a:moveTo>
                <a:lnTo>
                  <a:pt x="3835400" y="0"/>
                </a:lnTo>
                <a:cubicBezTo>
                  <a:pt x="3947624" y="0"/>
                  <a:pt x="4038600" y="90976"/>
                  <a:pt x="4038600" y="203200"/>
                </a:cubicBezTo>
                <a:lnTo>
                  <a:pt x="4038600" y="4521200"/>
                </a:lnTo>
                <a:cubicBezTo>
                  <a:pt x="4038600" y="4633424"/>
                  <a:pt x="3947624" y="4724400"/>
                  <a:pt x="3835400" y="4724400"/>
                </a:cubicBezTo>
                <a:lnTo>
                  <a:pt x="0" y="4724400"/>
                </a:lnTo>
                <a:lnTo>
                  <a:pt x="0" y="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3" name="装饰  2"/>
          <p:cNvSpPr>
            <a:spLocks noGrp="1"/>
          </p:cNvSpPr>
          <p:nvPr>
            <p:ph type="body" idx="16389" hasCustomPrompt="1"/>
            <p:custDataLst>
              <p:tags r:id="rId6"/>
            </p:custDataLst>
          </p:nvPr>
        </p:nvSpPr>
        <p:spPr>
          <a:xfrm>
            <a:off x="584200" y="1524000"/>
            <a:ext cx="6934200" cy="4724400"/>
          </a:xfrm>
          <a:custGeom>
            <a:avLst/>
            <a:gdLst>
              <a:gd name="connisteX0" fmla="*/ 0 w 6934200"/>
              <a:gd name="connsiteY0" fmla="*/ 203200 h 4724400"/>
              <a:gd name="connisteX1" fmla="*/ 203200 w 6934200"/>
              <a:gd name="connsiteY1" fmla="*/ 0 h 4724400"/>
              <a:gd name="connisteX2" fmla="*/ 6934200 w 6934200"/>
              <a:gd name="connsiteY2" fmla="*/ 0 h 4724400"/>
              <a:gd name="connisteX3" fmla="*/ 6934200 w 6934200"/>
              <a:gd name="connsiteY3" fmla="*/ 4724400 h 4724400"/>
              <a:gd name="connisteX4" fmla="*/ 203200 w 6934200"/>
              <a:gd name="connsiteY4" fmla="*/ 4724400 h 4724400"/>
              <a:gd name="connisteX5" fmla="*/ 0 w 6934200"/>
              <a:gd name="connsiteY5" fmla="*/ 4521200 h 4724400"/>
              <a:gd name="connisteX6" fmla="*/ 0 w 6934200"/>
              <a:gd name="connsiteY6" fmla="*/ 20320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0" b="0"/>
            <a:pathLst>
              <a:path w="6934200" h="4724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6934200" y="0"/>
                </a:lnTo>
                <a:lnTo>
                  <a:pt x="6934200" y="4724400"/>
                </a:lnTo>
                <a:lnTo>
                  <a:pt x="203200" y="4724400"/>
                </a:lnTo>
                <a:cubicBezTo>
                  <a:pt x="90976" y="4724400"/>
                  <a:pt x="0" y="4633424"/>
                  <a:pt x="0" y="4521200"/>
                </a:cubicBezTo>
                <a:lnTo>
                  <a:pt x="0" y="2032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4" name="文本占位符 13"/>
          <p:cNvSpPr>
            <a:spLocks noGrp="1"/>
          </p:cNvSpPr>
          <p:nvPr>
            <p:ph type="body" idx="16386" hasCustomPrompt="1"/>
            <p:custDataLst>
              <p:tags r:id="rId7"/>
            </p:custDataLst>
          </p:nvPr>
        </p:nvSpPr>
        <p:spPr>
          <a:xfrm>
            <a:off x="1041400" y="2844800"/>
            <a:ext cx="6019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8"/>
            </p:custDataLst>
          </p:nvPr>
        </p:nvSpPr>
        <p:spPr>
          <a:xfrm>
            <a:off x="1041400" y="3403600"/>
            <a:ext cx="6019800" cy="15240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/>
              <a:t>单击此处添加正文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26_5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  <a:t>2025/12/27</a:t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4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</a:p>
        </p:txBody>
      </p:sp>
      <p:sp>
        <p:nvSpPr>
          <p:cNvPr id="12" name="装饰  1"/>
          <p:cNvSpPr>
            <a:spLocks noGrp="1"/>
          </p:cNvSpPr>
          <p:nvPr>
            <p:ph type="body" idx="16390" hasCustomPrompt="1"/>
            <p:custDataLst>
              <p:tags r:id="rId5"/>
            </p:custDataLst>
          </p:nvPr>
        </p:nvSpPr>
        <p:spPr>
          <a:xfrm>
            <a:off x="609600" y="3556000"/>
            <a:ext cx="5334000" cy="2692400"/>
          </a:xfrm>
          <a:custGeom>
            <a:avLst/>
            <a:gdLst>
              <a:gd name="connisteX0" fmla="*/ 0 w 5334000"/>
              <a:gd name="connsiteY0" fmla="*/ 0 h 2692400"/>
              <a:gd name="connisteX1" fmla="*/ 5334000 w 5334000"/>
              <a:gd name="connsiteY1" fmla="*/ 0 h 2692400"/>
              <a:gd name="connisteX2" fmla="*/ 5334000 w 5334000"/>
              <a:gd name="connsiteY2" fmla="*/ 2489200 h 2692400"/>
              <a:gd name="connisteX3" fmla="*/ 5130800 w 5334000"/>
              <a:gd name="connsiteY3" fmla="*/ 2692400 h 2692400"/>
              <a:gd name="connisteX4" fmla="*/ 203200 w 5334000"/>
              <a:gd name="connsiteY4" fmla="*/ 2692400 h 2692400"/>
              <a:gd name="connisteX5" fmla="*/ 0 w 5334000"/>
              <a:gd name="connsiteY5" fmla="*/ 2489200 h 2692400"/>
              <a:gd name="connisteX6" fmla="*/ 0 w 5334000"/>
              <a:gd name="connsiteY6" fmla="*/ 0 h 2692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0" b="0"/>
            <a:pathLst>
              <a:path w="5334000" h="2692400">
                <a:moveTo>
                  <a:pt x="0" y="0"/>
                </a:moveTo>
                <a:lnTo>
                  <a:pt x="5334000" y="0"/>
                </a:lnTo>
                <a:lnTo>
                  <a:pt x="5334000" y="2489200"/>
                </a:lnTo>
                <a:cubicBezTo>
                  <a:pt x="5334000" y="2601424"/>
                  <a:pt x="5243024" y="2692400"/>
                  <a:pt x="5130800" y="2692400"/>
                </a:cubicBezTo>
                <a:lnTo>
                  <a:pt x="203200" y="2692400"/>
                </a:lnTo>
                <a:cubicBezTo>
                  <a:pt x="90976" y="2692400"/>
                  <a:pt x="0" y="2601424"/>
                  <a:pt x="0" y="248920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3" name="图片占位符 12"/>
          <p:cNvSpPr>
            <a:spLocks noGrp="1"/>
          </p:cNvSpPr>
          <p:nvPr>
            <p:ph type="pic" idx="16391" hasCustomPrompt="1"/>
            <p:custDataLst>
              <p:tags r:id="rId6"/>
            </p:custDataLst>
          </p:nvPr>
        </p:nvSpPr>
        <p:spPr>
          <a:xfrm>
            <a:off x="609600" y="1524000"/>
            <a:ext cx="5334000" cy="2032000"/>
          </a:xfrm>
          <a:custGeom>
            <a:avLst/>
            <a:gdLst>
              <a:gd name="connisteX0" fmla="*/ 0 w 5334000"/>
              <a:gd name="connsiteY0" fmla="*/ 203200 h 2032000"/>
              <a:gd name="connisteX1" fmla="*/ 203200 w 5334000"/>
              <a:gd name="connsiteY1" fmla="*/ 0 h 2032000"/>
              <a:gd name="connisteX2" fmla="*/ 5130800 w 5334000"/>
              <a:gd name="connsiteY2" fmla="*/ 0 h 2032000"/>
              <a:gd name="connisteX3" fmla="*/ 5334000 w 5334000"/>
              <a:gd name="connsiteY3" fmla="*/ 203200 h 2032000"/>
              <a:gd name="connisteX4" fmla="*/ 5334000 w 5334000"/>
              <a:gd name="connsiteY4" fmla="*/ 2032000 h 2032000"/>
              <a:gd name="connisteX5" fmla="*/ 0 w 5334000"/>
              <a:gd name="connsiteY5" fmla="*/ 2032000 h 2032000"/>
              <a:gd name="connisteX6" fmla="*/ 0 w 5334000"/>
              <a:gd name="connsiteY6" fmla="*/ 203200 h 203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0" b="0"/>
            <a:pathLst>
              <a:path w="5334000" h="20320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130800" y="0"/>
                </a:lnTo>
                <a:cubicBezTo>
                  <a:pt x="5243024" y="0"/>
                  <a:pt x="5334000" y="90976"/>
                  <a:pt x="5334000" y="203200"/>
                </a:cubicBezTo>
                <a:lnTo>
                  <a:pt x="5334000" y="2032000"/>
                </a:lnTo>
                <a:lnTo>
                  <a:pt x="0" y="2032000"/>
                </a:ln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</a:p>
        </p:txBody>
      </p:sp>
      <p:sp>
        <p:nvSpPr>
          <p:cNvPr id="14" name="文本占位符 13"/>
          <p:cNvSpPr>
            <a:spLocks noGrp="1"/>
          </p:cNvSpPr>
          <p:nvPr>
            <p:ph type="body" idx="16386" hasCustomPrompt="1"/>
            <p:custDataLst>
              <p:tags r:id="rId7"/>
            </p:custDataLst>
          </p:nvPr>
        </p:nvSpPr>
        <p:spPr>
          <a:xfrm>
            <a:off x="914400" y="3860800"/>
            <a:ext cx="4724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8"/>
            </p:custDataLst>
          </p:nvPr>
        </p:nvSpPr>
        <p:spPr>
          <a:xfrm>
            <a:off x="914400" y="4419600"/>
            <a:ext cx="4724400" cy="15240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  <p:sp>
        <p:nvSpPr>
          <p:cNvPr id="16" name="装饰  5"/>
          <p:cNvSpPr>
            <a:spLocks noGrp="1"/>
          </p:cNvSpPr>
          <p:nvPr>
            <p:ph type="body" idx="16392" hasCustomPrompt="1"/>
            <p:custDataLst>
              <p:tags r:id="rId9"/>
            </p:custDataLst>
          </p:nvPr>
        </p:nvSpPr>
        <p:spPr>
          <a:xfrm>
            <a:off x="6248400" y="1524000"/>
            <a:ext cx="5334000" cy="2692400"/>
          </a:xfrm>
          <a:custGeom>
            <a:avLst/>
            <a:gdLst>
              <a:gd name="connisteX0" fmla="*/ 0 w 5334000"/>
              <a:gd name="connsiteY0" fmla="*/ 203200 h 2692400"/>
              <a:gd name="connisteX1" fmla="*/ 203200 w 5334000"/>
              <a:gd name="connsiteY1" fmla="*/ 0 h 2692400"/>
              <a:gd name="connisteX2" fmla="*/ 5130800 w 5334000"/>
              <a:gd name="connsiteY2" fmla="*/ 0 h 2692400"/>
              <a:gd name="connisteX3" fmla="*/ 5334000 w 5334000"/>
              <a:gd name="connsiteY3" fmla="*/ 203200 h 2692400"/>
              <a:gd name="connisteX4" fmla="*/ 5334000 w 5334000"/>
              <a:gd name="connsiteY4" fmla="*/ 2692400 h 2692400"/>
              <a:gd name="connisteX5" fmla="*/ 0 w 5334000"/>
              <a:gd name="connsiteY5" fmla="*/ 2692400 h 2692400"/>
              <a:gd name="connisteX6" fmla="*/ 0 w 5334000"/>
              <a:gd name="connsiteY6" fmla="*/ 203200 h 2692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0" b="0"/>
            <a:pathLst>
              <a:path w="5334000" h="2692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130800" y="0"/>
                </a:lnTo>
                <a:cubicBezTo>
                  <a:pt x="5243024" y="0"/>
                  <a:pt x="5334000" y="90976"/>
                  <a:pt x="5334000" y="203200"/>
                </a:cubicBezTo>
                <a:lnTo>
                  <a:pt x="5334000" y="2692400"/>
                </a:lnTo>
                <a:lnTo>
                  <a:pt x="0" y="2692400"/>
                </a:ln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7" name="图片占位符 16"/>
          <p:cNvSpPr>
            <a:spLocks noGrp="1"/>
          </p:cNvSpPr>
          <p:nvPr>
            <p:ph type="pic" idx="16393" hasCustomPrompt="1"/>
            <p:custDataLst>
              <p:tags r:id="rId10"/>
            </p:custDataLst>
          </p:nvPr>
        </p:nvSpPr>
        <p:spPr>
          <a:xfrm>
            <a:off x="6248400" y="4216400"/>
            <a:ext cx="5334000" cy="2032000"/>
          </a:xfrm>
          <a:custGeom>
            <a:avLst/>
            <a:gdLst>
              <a:gd name="connisteX0" fmla="*/ 0 w 5334000"/>
              <a:gd name="connsiteY0" fmla="*/ 0 h 2032000"/>
              <a:gd name="connisteX1" fmla="*/ 5334000 w 5334000"/>
              <a:gd name="connsiteY1" fmla="*/ 0 h 2032000"/>
              <a:gd name="connisteX2" fmla="*/ 5334000 w 5334000"/>
              <a:gd name="connsiteY2" fmla="*/ 1828800 h 2032000"/>
              <a:gd name="connisteX3" fmla="*/ 5130800 w 5334000"/>
              <a:gd name="connsiteY3" fmla="*/ 2032000 h 2032000"/>
              <a:gd name="connisteX4" fmla="*/ 203200 w 5334000"/>
              <a:gd name="connsiteY4" fmla="*/ 2032000 h 2032000"/>
              <a:gd name="connisteX5" fmla="*/ 0 w 5334000"/>
              <a:gd name="connsiteY5" fmla="*/ 1828800 h 2032000"/>
              <a:gd name="connisteX6" fmla="*/ 0 w 5334000"/>
              <a:gd name="connsiteY6" fmla="*/ 0 h 203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0" b="0"/>
            <a:pathLst>
              <a:path w="5334000" h="2032000">
                <a:moveTo>
                  <a:pt x="0" y="0"/>
                </a:moveTo>
                <a:lnTo>
                  <a:pt x="5334000" y="0"/>
                </a:lnTo>
                <a:lnTo>
                  <a:pt x="5334000" y="1828800"/>
                </a:lnTo>
                <a:cubicBezTo>
                  <a:pt x="5334000" y="1941024"/>
                  <a:pt x="5243024" y="2032000"/>
                  <a:pt x="5130800" y="2032000"/>
                </a:cubicBezTo>
                <a:lnTo>
                  <a:pt x="203200" y="2032000"/>
                </a:lnTo>
                <a:cubicBezTo>
                  <a:pt x="90976" y="2032000"/>
                  <a:pt x="0" y="1941024"/>
                  <a:pt x="0" y="1828800"/>
                </a:cubicBezTo>
                <a:lnTo>
                  <a:pt x="0" y="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</a:p>
        </p:txBody>
      </p:sp>
      <p:sp>
        <p:nvSpPr>
          <p:cNvPr id="18" name="文本占位符 17"/>
          <p:cNvSpPr>
            <a:spLocks noGrp="1"/>
          </p:cNvSpPr>
          <p:nvPr>
            <p:ph type="body" idx="16388" hasCustomPrompt="1"/>
            <p:custDataLst>
              <p:tags r:id="rId11"/>
            </p:custDataLst>
          </p:nvPr>
        </p:nvSpPr>
        <p:spPr>
          <a:xfrm>
            <a:off x="6553200" y="1828800"/>
            <a:ext cx="4724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9" name="文本占位符 18"/>
          <p:cNvSpPr>
            <a:spLocks noGrp="1"/>
          </p:cNvSpPr>
          <p:nvPr>
            <p:ph type="body" idx="16389" hasCustomPrompt="1"/>
            <p:custDataLst>
              <p:tags r:id="rId12"/>
            </p:custDataLst>
          </p:nvPr>
        </p:nvSpPr>
        <p:spPr>
          <a:xfrm>
            <a:off x="6553200" y="2387600"/>
            <a:ext cx="4724400" cy="15240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10009_16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  <a:t>2025/12/27</a:t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4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</a:p>
        </p:txBody>
      </p:sp>
      <p:sp>
        <p:nvSpPr>
          <p:cNvPr id="12" name="内容占位符 11"/>
          <p:cNvSpPr>
            <a:spLocks noGrp="1"/>
          </p:cNvSpPr>
          <p:nvPr>
            <p:ph idx="16392" hasCustomPrompt="1"/>
            <p:custDataLst>
              <p:tags r:id="rId5"/>
            </p:custDataLst>
          </p:nvPr>
        </p:nvSpPr>
        <p:spPr>
          <a:xfrm>
            <a:off x="609600" y="1524000"/>
            <a:ext cx="3454400" cy="2641600"/>
          </a:xfrm>
          <a:custGeom>
            <a:avLst/>
            <a:gdLst>
              <a:gd name="connisteX0" fmla="*/ 0 w 3454400"/>
              <a:gd name="connsiteY0" fmla="*/ 203200 h 2641600"/>
              <a:gd name="connisteX1" fmla="*/ 203200 w 3454400"/>
              <a:gd name="connsiteY1" fmla="*/ 0 h 2641600"/>
              <a:gd name="connisteX2" fmla="*/ 3251200 w 3454400"/>
              <a:gd name="connsiteY2" fmla="*/ 0 h 2641600"/>
              <a:gd name="connisteX3" fmla="*/ 3454400 w 3454400"/>
              <a:gd name="connsiteY3" fmla="*/ 203200 h 2641600"/>
              <a:gd name="connisteX4" fmla="*/ 3454400 w 3454400"/>
              <a:gd name="connsiteY4" fmla="*/ 2438400 h 2641600"/>
              <a:gd name="connisteX5" fmla="*/ 3251200 w 3454400"/>
              <a:gd name="connsiteY5" fmla="*/ 2641600 h 2641600"/>
              <a:gd name="connisteX6" fmla="*/ 203200 w 3454400"/>
              <a:gd name="connsiteY6" fmla="*/ 2641600 h 2641600"/>
              <a:gd name="connisteX7" fmla="*/ 0 w 3454400"/>
              <a:gd name="connsiteY7" fmla="*/ 2438400 h 2641600"/>
              <a:gd name="connisteX8" fmla="*/ 0 w 3454400"/>
              <a:gd name="connsiteY8" fmla="*/ 203200 h 2641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3454400" h="26416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2438400"/>
                </a:lnTo>
                <a:cubicBezTo>
                  <a:pt x="3454400" y="2550624"/>
                  <a:pt x="3363424" y="2641600"/>
                  <a:pt x="3251200" y="2641600"/>
                </a:cubicBezTo>
                <a:lnTo>
                  <a:pt x="203200" y="2641600"/>
                </a:lnTo>
                <a:cubicBezTo>
                  <a:pt x="90976" y="2641600"/>
                  <a:pt x="0" y="2550624"/>
                  <a:pt x="0" y="24384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idx="16386" hasCustomPrompt="1"/>
            <p:custDataLst>
              <p:tags r:id="rId6"/>
            </p:custDataLst>
          </p:nvPr>
        </p:nvSpPr>
        <p:spPr>
          <a:xfrm>
            <a:off x="609600" y="4470400"/>
            <a:ext cx="3454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4" name="文本占位符 13"/>
          <p:cNvSpPr>
            <a:spLocks noGrp="1"/>
          </p:cNvSpPr>
          <p:nvPr>
            <p:ph type="body" idx="16387" hasCustomPrompt="1"/>
            <p:custDataLst>
              <p:tags r:id="rId7"/>
            </p:custDataLst>
          </p:nvPr>
        </p:nvSpPr>
        <p:spPr>
          <a:xfrm>
            <a:off x="609600" y="5029200"/>
            <a:ext cx="34544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  <p:sp>
        <p:nvSpPr>
          <p:cNvPr id="15" name="内容占位符 14"/>
          <p:cNvSpPr>
            <a:spLocks noGrp="1"/>
          </p:cNvSpPr>
          <p:nvPr>
            <p:ph idx="16393" hasCustomPrompt="1"/>
            <p:custDataLst>
              <p:tags r:id="rId8"/>
            </p:custDataLst>
          </p:nvPr>
        </p:nvSpPr>
        <p:spPr>
          <a:xfrm>
            <a:off x="4368800" y="1524000"/>
            <a:ext cx="3454400" cy="2641600"/>
          </a:xfrm>
          <a:custGeom>
            <a:avLst/>
            <a:gdLst>
              <a:gd name="connisteX0" fmla="*/ 0 w 3454400"/>
              <a:gd name="connsiteY0" fmla="*/ 203200 h 2641600"/>
              <a:gd name="connisteX1" fmla="*/ 203200 w 3454400"/>
              <a:gd name="connsiteY1" fmla="*/ 0 h 2641600"/>
              <a:gd name="connisteX2" fmla="*/ 3251200 w 3454400"/>
              <a:gd name="connsiteY2" fmla="*/ 0 h 2641600"/>
              <a:gd name="connisteX3" fmla="*/ 3454400 w 3454400"/>
              <a:gd name="connsiteY3" fmla="*/ 203200 h 2641600"/>
              <a:gd name="connisteX4" fmla="*/ 3454400 w 3454400"/>
              <a:gd name="connsiteY4" fmla="*/ 2438400 h 2641600"/>
              <a:gd name="connisteX5" fmla="*/ 3251200 w 3454400"/>
              <a:gd name="connsiteY5" fmla="*/ 2641600 h 2641600"/>
              <a:gd name="connisteX6" fmla="*/ 203200 w 3454400"/>
              <a:gd name="connsiteY6" fmla="*/ 2641600 h 2641600"/>
              <a:gd name="connisteX7" fmla="*/ 0 w 3454400"/>
              <a:gd name="connsiteY7" fmla="*/ 2438400 h 2641600"/>
              <a:gd name="connisteX8" fmla="*/ 0 w 3454400"/>
              <a:gd name="connsiteY8" fmla="*/ 203200 h 2641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3454400" h="26416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2438400"/>
                </a:lnTo>
                <a:cubicBezTo>
                  <a:pt x="3454400" y="2550624"/>
                  <a:pt x="3363424" y="2641600"/>
                  <a:pt x="3251200" y="2641600"/>
                </a:cubicBezTo>
                <a:lnTo>
                  <a:pt x="203200" y="2641600"/>
                </a:lnTo>
                <a:cubicBezTo>
                  <a:pt x="90976" y="2641600"/>
                  <a:pt x="0" y="2550624"/>
                  <a:pt x="0" y="24384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6" name="文本占位符 15"/>
          <p:cNvSpPr>
            <a:spLocks noGrp="1"/>
          </p:cNvSpPr>
          <p:nvPr>
            <p:ph type="body" idx="16388" hasCustomPrompt="1"/>
            <p:custDataLst>
              <p:tags r:id="rId9"/>
            </p:custDataLst>
          </p:nvPr>
        </p:nvSpPr>
        <p:spPr>
          <a:xfrm>
            <a:off x="4368800" y="4470400"/>
            <a:ext cx="3454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7" name="文本占位符 16"/>
          <p:cNvSpPr>
            <a:spLocks noGrp="1"/>
          </p:cNvSpPr>
          <p:nvPr>
            <p:ph type="body" idx="16389" hasCustomPrompt="1"/>
            <p:custDataLst>
              <p:tags r:id="rId10"/>
            </p:custDataLst>
          </p:nvPr>
        </p:nvSpPr>
        <p:spPr>
          <a:xfrm>
            <a:off x="4368800" y="5029200"/>
            <a:ext cx="34544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  <p:sp>
        <p:nvSpPr>
          <p:cNvPr id="18" name="内容占位符 17"/>
          <p:cNvSpPr>
            <a:spLocks noGrp="1"/>
          </p:cNvSpPr>
          <p:nvPr>
            <p:ph idx="16394" hasCustomPrompt="1"/>
            <p:custDataLst>
              <p:tags r:id="rId11"/>
            </p:custDataLst>
          </p:nvPr>
        </p:nvSpPr>
        <p:spPr>
          <a:xfrm>
            <a:off x="8128000" y="1524000"/>
            <a:ext cx="3454400" cy="2641600"/>
          </a:xfrm>
          <a:custGeom>
            <a:avLst/>
            <a:gdLst>
              <a:gd name="connisteX0" fmla="*/ 0 w 3454400"/>
              <a:gd name="connsiteY0" fmla="*/ 203200 h 2641600"/>
              <a:gd name="connisteX1" fmla="*/ 203200 w 3454400"/>
              <a:gd name="connsiteY1" fmla="*/ 0 h 2641600"/>
              <a:gd name="connisteX2" fmla="*/ 3251200 w 3454400"/>
              <a:gd name="connsiteY2" fmla="*/ 0 h 2641600"/>
              <a:gd name="connisteX3" fmla="*/ 3454400 w 3454400"/>
              <a:gd name="connsiteY3" fmla="*/ 203200 h 2641600"/>
              <a:gd name="connisteX4" fmla="*/ 3454400 w 3454400"/>
              <a:gd name="connsiteY4" fmla="*/ 2438400 h 2641600"/>
              <a:gd name="connisteX5" fmla="*/ 3251200 w 3454400"/>
              <a:gd name="connsiteY5" fmla="*/ 2641600 h 2641600"/>
              <a:gd name="connisteX6" fmla="*/ 203200 w 3454400"/>
              <a:gd name="connsiteY6" fmla="*/ 2641600 h 2641600"/>
              <a:gd name="connisteX7" fmla="*/ 0 w 3454400"/>
              <a:gd name="connsiteY7" fmla="*/ 2438400 h 2641600"/>
              <a:gd name="connisteX8" fmla="*/ 0 w 3454400"/>
              <a:gd name="connsiteY8" fmla="*/ 203200 h 2641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3454400" h="26416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2438400"/>
                </a:lnTo>
                <a:cubicBezTo>
                  <a:pt x="3454400" y="2550624"/>
                  <a:pt x="3363424" y="2641600"/>
                  <a:pt x="3251200" y="2641600"/>
                </a:cubicBezTo>
                <a:lnTo>
                  <a:pt x="203200" y="2641600"/>
                </a:lnTo>
                <a:cubicBezTo>
                  <a:pt x="90976" y="2641600"/>
                  <a:pt x="0" y="2550624"/>
                  <a:pt x="0" y="24384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9" name="文本占位符 18"/>
          <p:cNvSpPr>
            <a:spLocks noGrp="1"/>
          </p:cNvSpPr>
          <p:nvPr>
            <p:ph type="body" idx="16390" hasCustomPrompt="1"/>
            <p:custDataLst>
              <p:tags r:id="rId12"/>
            </p:custDataLst>
          </p:nvPr>
        </p:nvSpPr>
        <p:spPr>
          <a:xfrm>
            <a:off x="8128000" y="4470400"/>
            <a:ext cx="3454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20" name="文本占位符 19"/>
          <p:cNvSpPr>
            <a:spLocks noGrp="1"/>
          </p:cNvSpPr>
          <p:nvPr>
            <p:ph type="body" idx="16391" hasCustomPrompt="1"/>
            <p:custDataLst>
              <p:tags r:id="rId13"/>
            </p:custDataLst>
          </p:nvPr>
        </p:nvSpPr>
        <p:spPr>
          <a:xfrm>
            <a:off x="8128000" y="5029200"/>
            <a:ext cx="34544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38_18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  <a:t>2025/12/27</a:t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4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</a:p>
        </p:txBody>
      </p:sp>
      <p:sp>
        <p:nvSpPr>
          <p:cNvPr id="12" name="装饰  1"/>
          <p:cNvSpPr>
            <a:spLocks noGrp="1"/>
          </p:cNvSpPr>
          <p:nvPr>
            <p:ph type="body" idx="16392" hasCustomPrompt="1"/>
            <p:custDataLst>
              <p:tags r:id="rId5"/>
            </p:custDataLst>
          </p:nvPr>
        </p:nvSpPr>
        <p:spPr>
          <a:xfrm>
            <a:off x="609600" y="3556000"/>
            <a:ext cx="3454400" cy="2692400"/>
          </a:xfrm>
          <a:custGeom>
            <a:avLst/>
            <a:gdLst>
              <a:gd name="connisteX0" fmla="*/ 0 w 3454400"/>
              <a:gd name="connsiteY0" fmla="*/ 0 h 2692400"/>
              <a:gd name="connisteX1" fmla="*/ 3454400 w 3454400"/>
              <a:gd name="connsiteY1" fmla="*/ 0 h 2692400"/>
              <a:gd name="connisteX2" fmla="*/ 3454400 w 3454400"/>
              <a:gd name="connsiteY2" fmla="*/ 2489200 h 2692400"/>
              <a:gd name="connisteX3" fmla="*/ 3251200 w 3454400"/>
              <a:gd name="connsiteY3" fmla="*/ 2692400 h 2692400"/>
              <a:gd name="connisteX4" fmla="*/ 203200 w 3454400"/>
              <a:gd name="connsiteY4" fmla="*/ 2692400 h 2692400"/>
              <a:gd name="connisteX5" fmla="*/ 0 w 3454400"/>
              <a:gd name="connsiteY5" fmla="*/ 2489200 h 2692400"/>
              <a:gd name="connisteX6" fmla="*/ 0 w 3454400"/>
              <a:gd name="connsiteY6" fmla="*/ 0 h 2692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0" b="0"/>
            <a:pathLst>
              <a:path w="3454400" h="2692400">
                <a:moveTo>
                  <a:pt x="0" y="0"/>
                </a:moveTo>
                <a:lnTo>
                  <a:pt x="3454400" y="0"/>
                </a:lnTo>
                <a:lnTo>
                  <a:pt x="3454400" y="2489200"/>
                </a:lnTo>
                <a:cubicBezTo>
                  <a:pt x="3454400" y="2601424"/>
                  <a:pt x="3363424" y="2692400"/>
                  <a:pt x="3251200" y="2692400"/>
                </a:cubicBezTo>
                <a:lnTo>
                  <a:pt x="203200" y="2692400"/>
                </a:lnTo>
                <a:cubicBezTo>
                  <a:pt x="90976" y="2692400"/>
                  <a:pt x="0" y="2601424"/>
                  <a:pt x="0" y="248920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3" name="图片占位符 12"/>
          <p:cNvSpPr>
            <a:spLocks noGrp="1"/>
          </p:cNvSpPr>
          <p:nvPr>
            <p:ph type="pic" idx="16393" hasCustomPrompt="1"/>
            <p:custDataLst>
              <p:tags r:id="rId6"/>
            </p:custDataLst>
          </p:nvPr>
        </p:nvSpPr>
        <p:spPr>
          <a:xfrm>
            <a:off x="609600" y="1524000"/>
            <a:ext cx="3454400" cy="2032000"/>
          </a:xfrm>
          <a:custGeom>
            <a:avLst/>
            <a:gdLst>
              <a:gd name="connisteX0" fmla="*/ 0 w 3454400"/>
              <a:gd name="connsiteY0" fmla="*/ 203200 h 2032000"/>
              <a:gd name="connisteX1" fmla="*/ 203200 w 3454400"/>
              <a:gd name="connsiteY1" fmla="*/ 0 h 2032000"/>
              <a:gd name="connisteX2" fmla="*/ 3251200 w 3454400"/>
              <a:gd name="connsiteY2" fmla="*/ 0 h 2032000"/>
              <a:gd name="connisteX3" fmla="*/ 3454400 w 3454400"/>
              <a:gd name="connsiteY3" fmla="*/ 203200 h 2032000"/>
              <a:gd name="connisteX4" fmla="*/ 3454400 w 3454400"/>
              <a:gd name="connsiteY4" fmla="*/ 2032000 h 2032000"/>
              <a:gd name="connisteX5" fmla="*/ 0 w 3454400"/>
              <a:gd name="connsiteY5" fmla="*/ 2032000 h 2032000"/>
              <a:gd name="connisteX6" fmla="*/ 0 w 3454400"/>
              <a:gd name="connsiteY6" fmla="*/ 203200 h 203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0" b="0"/>
            <a:pathLst>
              <a:path w="3454400" h="20320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2032000"/>
                </a:lnTo>
                <a:lnTo>
                  <a:pt x="0" y="2032000"/>
                </a:ln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</a:p>
        </p:txBody>
      </p:sp>
      <p:sp>
        <p:nvSpPr>
          <p:cNvPr id="14" name="文本占位符 13"/>
          <p:cNvSpPr>
            <a:spLocks noGrp="1"/>
          </p:cNvSpPr>
          <p:nvPr>
            <p:ph type="body" idx="16386" hasCustomPrompt="1"/>
            <p:custDataLst>
              <p:tags r:id="rId7"/>
            </p:custDataLst>
          </p:nvPr>
        </p:nvSpPr>
        <p:spPr>
          <a:xfrm>
            <a:off x="914400" y="3759200"/>
            <a:ext cx="2844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项标题</a:t>
            </a:r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8"/>
            </p:custDataLst>
          </p:nvPr>
        </p:nvSpPr>
        <p:spPr>
          <a:xfrm>
            <a:off x="914400" y="4216400"/>
            <a:ext cx="28448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  <p:sp>
        <p:nvSpPr>
          <p:cNvPr id="16" name="装饰  5"/>
          <p:cNvSpPr>
            <a:spLocks noGrp="1"/>
          </p:cNvSpPr>
          <p:nvPr>
            <p:ph type="body" idx="16394" hasCustomPrompt="1"/>
            <p:custDataLst>
              <p:tags r:id="rId9"/>
            </p:custDataLst>
          </p:nvPr>
        </p:nvSpPr>
        <p:spPr>
          <a:xfrm>
            <a:off x="4368800" y="3556000"/>
            <a:ext cx="3454400" cy="2692400"/>
          </a:xfrm>
          <a:custGeom>
            <a:avLst/>
            <a:gdLst>
              <a:gd name="connisteX0" fmla="*/ 0 w 3454400"/>
              <a:gd name="connsiteY0" fmla="*/ 0 h 2692400"/>
              <a:gd name="connisteX1" fmla="*/ 3454400 w 3454400"/>
              <a:gd name="connsiteY1" fmla="*/ 0 h 2692400"/>
              <a:gd name="connisteX2" fmla="*/ 3454400 w 3454400"/>
              <a:gd name="connsiteY2" fmla="*/ 2489200 h 2692400"/>
              <a:gd name="connisteX3" fmla="*/ 3251200 w 3454400"/>
              <a:gd name="connsiteY3" fmla="*/ 2692400 h 2692400"/>
              <a:gd name="connisteX4" fmla="*/ 203200 w 3454400"/>
              <a:gd name="connsiteY4" fmla="*/ 2692400 h 2692400"/>
              <a:gd name="connisteX5" fmla="*/ 0 w 3454400"/>
              <a:gd name="connsiteY5" fmla="*/ 2489200 h 2692400"/>
              <a:gd name="connisteX6" fmla="*/ 0 w 3454400"/>
              <a:gd name="connsiteY6" fmla="*/ 0 h 2692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0" b="0"/>
            <a:pathLst>
              <a:path w="3454400" h="2692400">
                <a:moveTo>
                  <a:pt x="0" y="0"/>
                </a:moveTo>
                <a:lnTo>
                  <a:pt x="3454400" y="0"/>
                </a:lnTo>
                <a:lnTo>
                  <a:pt x="3454400" y="2489200"/>
                </a:lnTo>
                <a:cubicBezTo>
                  <a:pt x="3454400" y="2601424"/>
                  <a:pt x="3363424" y="2692400"/>
                  <a:pt x="3251200" y="2692400"/>
                </a:cubicBezTo>
                <a:lnTo>
                  <a:pt x="203200" y="2692400"/>
                </a:lnTo>
                <a:cubicBezTo>
                  <a:pt x="90976" y="2692400"/>
                  <a:pt x="0" y="2601424"/>
                  <a:pt x="0" y="248920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7" name="图片占位符 16"/>
          <p:cNvSpPr>
            <a:spLocks noGrp="1"/>
          </p:cNvSpPr>
          <p:nvPr>
            <p:ph type="pic" idx="16395" hasCustomPrompt="1"/>
            <p:custDataLst>
              <p:tags r:id="rId10"/>
            </p:custDataLst>
          </p:nvPr>
        </p:nvSpPr>
        <p:spPr>
          <a:xfrm>
            <a:off x="4368800" y="1524000"/>
            <a:ext cx="3454400" cy="2032000"/>
          </a:xfrm>
          <a:custGeom>
            <a:avLst/>
            <a:gdLst>
              <a:gd name="connisteX0" fmla="*/ 0 w 3454400"/>
              <a:gd name="connsiteY0" fmla="*/ 203200 h 2032000"/>
              <a:gd name="connisteX1" fmla="*/ 203200 w 3454400"/>
              <a:gd name="connsiteY1" fmla="*/ 0 h 2032000"/>
              <a:gd name="connisteX2" fmla="*/ 3251200 w 3454400"/>
              <a:gd name="connsiteY2" fmla="*/ 0 h 2032000"/>
              <a:gd name="connisteX3" fmla="*/ 3454400 w 3454400"/>
              <a:gd name="connsiteY3" fmla="*/ 203200 h 2032000"/>
              <a:gd name="connisteX4" fmla="*/ 3454400 w 3454400"/>
              <a:gd name="connsiteY4" fmla="*/ 2032000 h 2032000"/>
              <a:gd name="connisteX5" fmla="*/ 0 w 3454400"/>
              <a:gd name="connsiteY5" fmla="*/ 2032000 h 2032000"/>
              <a:gd name="connisteX6" fmla="*/ 0 w 3454400"/>
              <a:gd name="connsiteY6" fmla="*/ 203200 h 203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0" b="0"/>
            <a:pathLst>
              <a:path w="3454400" h="20320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2032000"/>
                </a:lnTo>
                <a:lnTo>
                  <a:pt x="0" y="2032000"/>
                </a:ln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</a:p>
        </p:txBody>
      </p:sp>
      <p:sp>
        <p:nvSpPr>
          <p:cNvPr id="18" name="文本占位符 17"/>
          <p:cNvSpPr>
            <a:spLocks noGrp="1"/>
          </p:cNvSpPr>
          <p:nvPr>
            <p:ph type="body" idx="16388" hasCustomPrompt="1"/>
            <p:custDataLst>
              <p:tags r:id="rId11"/>
            </p:custDataLst>
          </p:nvPr>
        </p:nvSpPr>
        <p:spPr>
          <a:xfrm>
            <a:off x="4673600" y="3759200"/>
            <a:ext cx="2844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项标题</a:t>
            </a:r>
          </a:p>
        </p:txBody>
      </p:sp>
      <p:sp>
        <p:nvSpPr>
          <p:cNvPr id="19" name="文本占位符 18"/>
          <p:cNvSpPr>
            <a:spLocks noGrp="1"/>
          </p:cNvSpPr>
          <p:nvPr>
            <p:ph type="body" idx="16389" hasCustomPrompt="1"/>
            <p:custDataLst>
              <p:tags r:id="rId12"/>
            </p:custDataLst>
          </p:nvPr>
        </p:nvSpPr>
        <p:spPr>
          <a:xfrm>
            <a:off x="4673600" y="4216400"/>
            <a:ext cx="28448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  <p:sp>
        <p:nvSpPr>
          <p:cNvPr id="20" name="装饰  9"/>
          <p:cNvSpPr>
            <a:spLocks noGrp="1"/>
          </p:cNvSpPr>
          <p:nvPr>
            <p:ph type="body" idx="16396" hasCustomPrompt="1"/>
            <p:custDataLst>
              <p:tags r:id="rId13"/>
            </p:custDataLst>
          </p:nvPr>
        </p:nvSpPr>
        <p:spPr>
          <a:xfrm>
            <a:off x="8128000" y="3556000"/>
            <a:ext cx="3454400" cy="2692400"/>
          </a:xfrm>
          <a:custGeom>
            <a:avLst/>
            <a:gdLst>
              <a:gd name="connisteX0" fmla="*/ 0 w 3454400"/>
              <a:gd name="connsiteY0" fmla="*/ 0 h 2692400"/>
              <a:gd name="connisteX1" fmla="*/ 3454400 w 3454400"/>
              <a:gd name="connsiteY1" fmla="*/ 0 h 2692400"/>
              <a:gd name="connisteX2" fmla="*/ 3454400 w 3454400"/>
              <a:gd name="connsiteY2" fmla="*/ 2489200 h 2692400"/>
              <a:gd name="connisteX3" fmla="*/ 3251200 w 3454400"/>
              <a:gd name="connsiteY3" fmla="*/ 2692400 h 2692400"/>
              <a:gd name="connisteX4" fmla="*/ 203200 w 3454400"/>
              <a:gd name="connsiteY4" fmla="*/ 2692400 h 2692400"/>
              <a:gd name="connisteX5" fmla="*/ 0 w 3454400"/>
              <a:gd name="connsiteY5" fmla="*/ 2489200 h 2692400"/>
              <a:gd name="connisteX6" fmla="*/ 0 w 3454400"/>
              <a:gd name="connsiteY6" fmla="*/ 0 h 2692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0" b="0"/>
            <a:pathLst>
              <a:path w="3454400" h="2692400">
                <a:moveTo>
                  <a:pt x="0" y="0"/>
                </a:moveTo>
                <a:lnTo>
                  <a:pt x="3454400" y="0"/>
                </a:lnTo>
                <a:lnTo>
                  <a:pt x="3454400" y="2489200"/>
                </a:lnTo>
                <a:cubicBezTo>
                  <a:pt x="3454400" y="2601424"/>
                  <a:pt x="3363424" y="2692400"/>
                  <a:pt x="3251200" y="2692400"/>
                </a:cubicBezTo>
                <a:lnTo>
                  <a:pt x="203200" y="2692400"/>
                </a:lnTo>
                <a:cubicBezTo>
                  <a:pt x="90976" y="2692400"/>
                  <a:pt x="0" y="2601424"/>
                  <a:pt x="0" y="248920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21" name="图片占位符 20"/>
          <p:cNvSpPr>
            <a:spLocks noGrp="1"/>
          </p:cNvSpPr>
          <p:nvPr>
            <p:ph type="pic" idx="16397" hasCustomPrompt="1"/>
            <p:custDataLst>
              <p:tags r:id="rId14"/>
            </p:custDataLst>
          </p:nvPr>
        </p:nvSpPr>
        <p:spPr>
          <a:xfrm>
            <a:off x="8128000" y="1524000"/>
            <a:ext cx="3454400" cy="2032000"/>
          </a:xfrm>
          <a:custGeom>
            <a:avLst/>
            <a:gdLst>
              <a:gd name="connisteX0" fmla="*/ 0 w 3454400"/>
              <a:gd name="connsiteY0" fmla="*/ 203200 h 2032000"/>
              <a:gd name="connisteX1" fmla="*/ 203200 w 3454400"/>
              <a:gd name="connsiteY1" fmla="*/ 0 h 2032000"/>
              <a:gd name="connisteX2" fmla="*/ 3251200 w 3454400"/>
              <a:gd name="connsiteY2" fmla="*/ 0 h 2032000"/>
              <a:gd name="connisteX3" fmla="*/ 3454400 w 3454400"/>
              <a:gd name="connsiteY3" fmla="*/ 203200 h 2032000"/>
              <a:gd name="connisteX4" fmla="*/ 3454400 w 3454400"/>
              <a:gd name="connsiteY4" fmla="*/ 2032000 h 2032000"/>
              <a:gd name="connisteX5" fmla="*/ 0 w 3454400"/>
              <a:gd name="connsiteY5" fmla="*/ 2032000 h 2032000"/>
              <a:gd name="connisteX6" fmla="*/ 0 w 3454400"/>
              <a:gd name="connsiteY6" fmla="*/ 203200 h 203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0" b="0"/>
            <a:pathLst>
              <a:path w="3454400" h="20320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2032000"/>
                </a:lnTo>
                <a:lnTo>
                  <a:pt x="0" y="2032000"/>
                </a:ln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</a:p>
        </p:txBody>
      </p:sp>
      <p:sp>
        <p:nvSpPr>
          <p:cNvPr id="22" name="文本占位符 21"/>
          <p:cNvSpPr>
            <a:spLocks noGrp="1"/>
          </p:cNvSpPr>
          <p:nvPr>
            <p:ph type="body" idx="16390" hasCustomPrompt="1"/>
            <p:custDataLst>
              <p:tags r:id="rId15"/>
            </p:custDataLst>
          </p:nvPr>
        </p:nvSpPr>
        <p:spPr>
          <a:xfrm>
            <a:off x="8432800" y="3759200"/>
            <a:ext cx="2844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项标题</a:t>
            </a:r>
          </a:p>
        </p:txBody>
      </p:sp>
      <p:sp>
        <p:nvSpPr>
          <p:cNvPr id="23" name="文本占位符 22"/>
          <p:cNvSpPr>
            <a:spLocks noGrp="1"/>
          </p:cNvSpPr>
          <p:nvPr>
            <p:ph type="body" idx="16391" hasCustomPrompt="1"/>
            <p:custDataLst>
              <p:tags r:id="rId16"/>
            </p:custDataLst>
          </p:nvPr>
        </p:nvSpPr>
        <p:spPr>
          <a:xfrm>
            <a:off x="8432800" y="4216400"/>
            <a:ext cx="28448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上标下内-装饰无-默认位置-并列-3_35_group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  <a:t>2025/12/27</a:t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4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</a:p>
        </p:txBody>
      </p:sp>
      <p:sp>
        <p:nvSpPr>
          <p:cNvPr id="12" name="装饰  1"/>
          <p:cNvSpPr>
            <a:spLocks noGrp="1"/>
          </p:cNvSpPr>
          <p:nvPr>
            <p:ph type="body" idx="16395" hasCustomPrompt="1"/>
            <p:custDataLst>
              <p:tags r:id="rId5"/>
            </p:custDataLst>
          </p:nvPr>
        </p:nvSpPr>
        <p:spPr>
          <a:xfrm>
            <a:off x="609600" y="1676400"/>
            <a:ext cx="609600" cy="609600"/>
          </a:xfrm>
          <a:custGeom>
            <a:avLst/>
            <a:gdLst>
              <a:gd name="connisteX0" fmla="*/ 0 w 609600"/>
              <a:gd name="connsiteY0" fmla="*/ 304800 h 609600"/>
              <a:gd name="connisteX1" fmla="*/ 304800 w 609600"/>
              <a:gd name="connsiteY1" fmla="*/ 0 h 609600"/>
              <a:gd name="connisteX2" fmla="*/ 304800 w 609600"/>
              <a:gd name="connsiteY2" fmla="*/ 0 h 609600"/>
              <a:gd name="connisteX3" fmla="*/ 609600 w 609600"/>
              <a:gd name="connsiteY3" fmla="*/ 304800 h 609600"/>
              <a:gd name="connisteX4" fmla="*/ 609600 w 609600"/>
              <a:gd name="connsiteY4" fmla="*/ 304800 h 609600"/>
              <a:gd name="connisteX5" fmla="*/ 304800 w 609600"/>
              <a:gd name="connsiteY5" fmla="*/ 609600 h 609600"/>
              <a:gd name="connisteX6" fmla="*/ 304800 w 609600"/>
              <a:gd name="connsiteY6" fmla="*/ 609600 h 609600"/>
              <a:gd name="connisteX7" fmla="*/ 0 w 609600"/>
              <a:gd name="connsiteY7" fmla="*/ 304800 h 609600"/>
              <a:gd name="connisteX8" fmla="*/ 0 w 609600"/>
              <a:gd name="connsiteY8" fmla="*/ 304800 h 609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609600" h="609600">
                <a:moveTo>
                  <a:pt x="0" y="304800"/>
                </a:moveTo>
                <a:cubicBezTo>
                  <a:pt x="0" y="136464"/>
                  <a:pt x="136464" y="0"/>
                  <a:pt x="304800" y="0"/>
                </a:cubicBezTo>
                <a:lnTo>
                  <a:pt x="304800" y="0"/>
                </a:lnTo>
                <a:cubicBezTo>
                  <a:pt x="473136" y="0"/>
                  <a:pt x="609600" y="136464"/>
                  <a:pt x="609600" y="304800"/>
                </a:cubicBezTo>
                <a:lnTo>
                  <a:pt x="609600" y="304800"/>
                </a:lnTo>
                <a:cubicBezTo>
                  <a:pt x="609600" y="473136"/>
                  <a:pt x="473136" y="609600"/>
                  <a:pt x="304800" y="609600"/>
                </a:cubicBezTo>
                <a:lnTo>
                  <a:pt x="304800" y="609600"/>
                </a:lnTo>
                <a:cubicBezTo>
                  <a:pt x="136464" y="609600"/>
                  <a:pt x="0" y="473136"/>
                  <a:pt x="0" y="304800"/>
                </a:cubicBezTo>
                <a:lnTo>
                  <a:pt x="0" y="3048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3" name="图片占位符 12"/>
          <p:cNvSpPr>
            <a:spLocks noGrp="1"/>
          </p:cNvSpPr>
          <p:nvPr>
            <p:ph type="pic" idx="16394" hasCustomPrompt="1"/>
            <p:custDataLst>
              <p:tags r:id="rId6"/>
            </p:custDataLst>
          </p:nvPr>
        </p:nvSpPr>
        <p:spPr>
          <a:xfrm>
            <a:off x="751840" y="1818640"/>
            <a:ext cx="325120" cy="32512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</a:p>
        </p:txBody>
      </p:sp>
      <p:sp>
        <p:nvSpPr>
          <p:cNvPr id="14" name="文本占位符 13"/>
          <p:cNvSpPr>
            <a:spLocks noGrp="1"/>
          </p:cNvSpPr>
          <p:nvPr>
            <p:ph type="body" idx="16386" hasCustomPrompt="1"/>
            <p:custDataLst>
              <p:tags r:id="rId7"/>
            </p:custDataLst>
          </p:nvPr>
        </p:nvSpPr>
        <p:spPr>
          <a:xfrm>
            <a:off x="1422400" y="1676400"/>
            <a:ext cx="4445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8"/>
            </p:custDataLst>
          </p:nvPr>
        </p:nvSpPr>
        <p:spPr>
          <a:xfrm>
            <a:off x="1422400" y="2133600"/>
            <a:ext cx="4445000" cy="15240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  <p:sp>
        <p:nvSpPr>
          <p:cNvPr id="16" name="装饰  5"/>
          <p:cNvSpPr>
            <a:spLocks noGrp="1"/>
          </p:cNvSpPr>
          <p:nvPr>
            <p:ph type="body" idx="16397" hasCustomPrompt="1"/>
            <p:custDataLst>
              <p:tags r:id="rId9"/>
            </p:custDataLst>
          </p:nvPr>
        </p:nvSpPr>
        <p:spPr>
          <a:xfrm>
            <a:off x="6324600" y="1676400"/>
            <a:ext cx="609600" cy="609600"/>
          </a:xfrm>
          <a:custGeom>
            <a:avLst/>
            <a:gdLst>
              <a:gd name="connisteX0" fmla="*/ 0 w 609600"/>
              <a:gd name="connsiteY0" fmla="*/ 304800 h 609600"/>
              <a:gd name="connisteX1" fmla="*/ 304800 w 609600"/>
              <a:gd name="connsiteY1" fmla="*/ 0 h 609600"/>
              <a:gd name="connisteX2" fmla="*/ 304800 w 609600"/>
              <a:gd name="connsiteY2" fmla="*/ 0 h 609600"/>
              <a:gd name="connisteX3" fmla="*/ 609600 w 609600"/>
              <a:gd name="connsiteY3" fmla="*/ 304800 h 609600"/>
              <a:gd name="connisteX4" fmla="*/ 609600 w 609600"/>
              <a:gd name="connsiteY4" fmla="*/ 304800 h 609600"/>
              <a:gd name="connisteX5" fmla="*/ 304800 w 609600"/>
              <a:gd name="connsiteY5" fmla="*/ 609600 h 609600"/>
              <a:gd name="connisteX6" fmla="*/ 304800 w 609600"/>
              <a:gd name="connsiteY6" fmla="*/ 609600 h 609600"/>
              <a:gd name="connisteX7" fmla="*/ 0 w 609600"/>
              <a:gd name="connsiteY7" fmla="*/ 304800 h 609600"/>
              <a:gd name="connisteX8" fmla="*/ 0 w 609600"/>
              <a:gd name="connsiteY8" fmla="*/ 304800 h 609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609600" h="609600">
                <a:moveTo>
                  <a:pt x="0" y="304800"/>
                </a:moveTo>
                <a:cubicBezTo>
                  <a:pt x="0" y="136464"/>
                  <a:pt x="136464" y="0"/>
                  <a:pt x="304800" y="0"/>
                </a:cubicBezTo>
                <a:lnTo>
                  <a:pt x="304800" y="0"/>
                </a:lnTo>
                <a:cubicBezTo>
                  <a:pt x="473136" y="0"/>
                  <a:pt x="609600" y="136464"/>
                  <a:pt x="609600" y="304800"/>
                </a:cubicBezTo>
                <a:lnTo>
                  <a:pt x="609600" y="304800"/>
                </a:lnTo>
                <a:cubicBezTo>
                  <a:pt x="609600" y="473136"/>
                  <a:pt x="473136" y="609600"/>
                  <a:pt x="304800" y="609600"/>
                </a:cubicBezTo>
                <a:lnTo>
                  <a:pt x="304800" y="609600"/>
                </a:lnTo>
                <a:cubicBezTo>
                  <a:pt x="136464" y="609600"/>
                  <a:pt x="0" y="473136"/>
                  <a:pt x="0" y="304800"/>
                </a:cubicBezTo>
                <a:lnTo>
                  <a:pt x="0" y="3048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7" name="图片占位符 16"/>
          <p:cNvSpPr>
            <a:spLocks noGrp="1"/>
          </p:cNvSpPr>
          <p:nvPr>
            <p:ph type="pic" idx="16396" hasCustomPrompt="1"/>
            <p:custDataLst>
              <p:tags r:id="rId10"/>
            </p:custDataLst>
          </p:nvPr>
        </p:nvSpPr>
        <p:spPr>
          <a:xfrm>
            <a:off x="6466840" y="1818640"/>
            <a:ext cx="325120" cy="32512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</a:p>
        </p:txBody>
      </p:sp>
      <p:sp>
        <p:nvSpPr>
          <p:cNvPr id="18" name="文本占位符 17"/>
          <p:cNvSpPr>
            <a:spLocks noGrp="1"/>
          </p:cNvSpPr>
          <p:nvPr>
            <p:ph type="body" idx="16388" hasCustomPrompt="1"/>
            <p:custDataLst>
              <p:tags r:id="rId11"/>
            </p:custDataLst>
          </p:nvPr>
        </p:nvSpPr>
        <p:spPr>
          <a:xfrm>
            <a:off x="7137400" y="1676400"/>
            <a:ext cx="4445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9" name="文本占位符 18"/>
          <p:cNvSpPr>
            <a:spLocks noGrp="1"/>
          </p:cNvSpPr>
          <p:nvPr>
            <p:ph type="body" idx="16389" hasCustomPrompt="1"/>
            <p:custDataLst>
              <p:tags r:id="rId12"/>
            </p:custDataLst>
          </p:nvPr>
        </p:nvSpPr>
        <p:spPr>
          <a:xfrm>
            <a:off x="7137400" y="2133600"/>
            <a:ext cx="4445000" cy="15240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  <p:sp>
        <p:nvSpPr>
          <p:cNvPr id="20" name="装饰  9"/>
          <p:cNvSpPr>
            <a:spLocks noGrp="1"/>
          </p:cNvSpPr>
          <p:nvPr>
            <p:ph type="body" idx="16399" hasCustomPrompt="1"/>
            <p:custDataLst>
              <p:tags r:id="rId13"/>
            </p:custDataLst>
          </p:nvPr>
        </p:nvSpPr>
        <p:spPr>
          <a:xfrm>
            <a:off x="609600" y="4114800"/>
            <a:ext cx="609600" cy="609600"/>
          </a:xfrm>
          <a:custGeom>
            <a:avLst/>
            <a:gdLst>
              <a:gd name="connisteX0" fmla="*/ 0 w 609600"/>
              <a:gd name="connsiteY0" fmla="*/ 304800 h 609600"/>
              <a:gd name="connisteX1" fmla="*/ 304800 w 609600"/>
              <a:gd name="connsiteY1" fmla="*/ 0 h 609600"/>
              <a:gd name="connisteX2" fmla="*/ 304800 w 609600"/>
              <a:gd name="connsiteY2" fmla="*/ 0 h 609600"/>
              <a:gd name="connisteX3" fmla="*/ 609600 w 609600"/>
              <a:gd name="connsiteY3" fmla="*/ 304800 h 609600"/>
              <a:gd name="connisteX4" fmla="*/ 609600 w 609600"/>
              <a:gd name="connsiteY4" fmla="*/ 304800 h 609600"/>
              <a:gd name="connisteX5" fmla="*/ 304800 w 609600"/>
              <a:gd name="connsiteY5" fmla="*/ 609600 h 609600"/>
              <a:gd name="connisteX6" fmla="*/ 304800 w 609600"/>
              <a:gd name="connsiteY6" fmla="*/ 609600 h 609600"/>
              <a:gd name="connisteX7" fmla="*/ 0 w 609600"/>
              <a:gd name="connsiteY7" fmla="*/ 304800 h 609600"/>
              <a:gd name="connisteX8" fmla="*/ 0 w 609600"/>
              <a:gd name="connsiteY8" fmla="*/ 304800 h 609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609600" h="609600">
                <a:moveTo>
                  <a:pt x="0" y="304800"/>
                </a:moveTo>
                <a:cubicBezTo>
                  <a:pt x="0" y="136464"/>
                  <a:pt x="136464" y="0"/>
                  <a:pt x="304800" y="0"/>
                </a:cubicBezTo>
                <a:lnTo>
                  <a:pt x="304800" y="0"/>
                </a:lnTo>
                <a:cubicBezTo>
                  <a:pt x="473136" y="0"/>
                  <a:pt x="609600" y="136464"/>
                  <a:pt x="609600" y="304800"/>
                </a:cubicBezTo>
                <a:lnTo>
                  <a:pt x="609600" y="304800"/>
                </a:lnTo>
                <a:cubicBezTo>
                  <a:pt x="609600" y="473136"/>
                  <a:pt x="473136" y="609600"/>
                  <a:pt x="304800" y="609600"/>
                </a:cubicBezTo>
                <a:lnTo>
                  <a:pt x="304800" y="609600"/>
                </a:lnTo>
                <a:cubicBezTo>
                  <a:pt x="136464" y="609600"/>
                  <a:pt x="0" y="473136"/>
                  <a:pt x="0" y="304800"/>
                </a:cubicBezTo>
                <a:lnTo>
                  <a:pt x="0" y="3048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21" name="图片占位符 20"/>
          <p:cNvSpPr>
            <a:spLocks noGrp="1"/>
          </p:cNvSpPr>
          <p:nvPr>
            <p:ph type="pic" idx="16398" hasCustomPrompt="1"/>
            <p:custDataLst>
              <p:tags r:id="rId14"/>
            </p:custDataLst>
          </p:nvPr>
        </p:nvSpPr>
        <p:spPr>
          <a:xfrm>
            <a:off x="751840" y="4257040"/>
            <a:ext cx="325120" cy="32512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</a:p>
        </p:txBody>
      </p:sp>
      <p:sp>
        <p:nvSpPr>
          <p:cNvPr id="22" name="文本占位符 21"/>
          <p:cNvSpPr>
            <a:spLocks noGrp="1"/>
          </p:cNvSpPr>
          <p:nvPr>
            <p:ph type="body" idx="16390" hasCustomPrompt="1"/>
            <p:custDataLst>
              <p:tags r:id="rId15"/>
            </p:custDataLst>
          </p:nvPr>
        </p:nvSpPr>
        <p:spPr>
          <a:xfrm>
            <a:off x="1422400" y="4114800"/>
            <a:ext cx="4445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23" name="文本占位符 22"/>
          <p:cNvSpPr>
            <a:spLocks noGrp="1"/>
          </p:cNvSpPr>
          <p:nvPr>
            <p:ph type="body" idx="16391" hasCustomPrompt="1"/>
            <p:custDataLst>
              <p:tags r:id="rId16"/>
            </p:custDataLst>
          </p:nvPr>
        </p:nvSpPr>
        <p:spPr>
          <a:xfrm>
            <a:off x="1422400" y="4572000"/>
            <a:ext cx="4445000" cy="15240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  <p:sp>
        <p:nvSpPr>
          <p:cNvPr id="24" name="装饰  3"/>
          <p:cNvSpPr>
            <a:spLocks noGrp="1"/>
          </p:cNvSpPr>
          <p:nvPr>
            <p:ph type="body" idx="16401" hasCustomPrompt="1"/>
            <p:custDataLst>
              <p:tags r:id="rId17"/>
            </p:custDataLst>
          </p:nvPr>
        </p:nvSpPr>
        <p:spPr>
          <a:xfrm>
            <a:off x="6324600" y="4114800"/>
            <a:ext cx="609600" cy="609600"/>
          </a:xfrm>
          <a:custGeom>
            <a:avLst/>
            <a:gdLst>
              <a:gd name="connisteX0" fmla="*/ 0 w 609600"/>
              <a:gd name="connsiteY0" fmla="*/ 304800 h 609600"/>
              <a:gd name="connisteX1" fmla="*/ 304800 w 609600"/>
              <a:gd name="connsiteY1" fmla="*/ 0 h 609600"/>
              <a:gd name="connisteX2" fmla="*/ 304800 w 609600"/>
              <a:gd name="connsiteY2" fmla="*/ 0 h 609600"/>
              <a:gd name="connisteX3" fmla="*/ 609600 w 609600"/>
              <a:gd name="connsiteY3" fmla="*/ 304800 h 609600"/>
              <a:gd name="connisteX4" fmla="*/ 609600 w 609600"/>
              <a:gd name="connsiteY4" fmla="*/ 304800 h 609600"/>
              <a:gd name="connisteX5" fmla="*/ 304800 w 609600"/>
              <a:gd name="connsiteY5" fmla="*/ 609600 h 609600"/>
              <a:gd name="connisteX6" fmla="*/ 304800 w 609600"/>
              <a:gd name="connsiteY6" fmla="*/ 609600 h 609600"/>
              <a:gd name="connisteX7" fmla="*/ 0 w 609600"/>
              <a:gd name="connsiteY7" fmla="*/ 304800 h 609600"/>
              <a:gd name="connisteX8" fmla="*/ 0 w 609600"/>
              <a:gd name="connsiteY8" fmla="*/ 304800 h 609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609600" h="609600">
                <a:moveTo>
                  <a:pt x="0" y="304800"/>
                </a:moveTo>
                <a:cubicBezTo>
                  <a:pt x="0" y="136464"/>
                  <a:pt x="136464" y="0"/>
                  <a:pt x="304800" y="0"/>
                </a:cubicBezTo>
                <a:lnTo>
                  <a:pt x="304800" y="0"/>
                </a:lnTo>
                <a:cubicBezTo>
                  <a:pt x="473136" y="0"/>
                  <a:pt x="609600" y="136464"/>
                  <a:pt x="609600" y="304800"/>
                </a:cubicBezTo>
                <a:lnTo>
                  <a:pt x="609600" y="304800"/>
                </a:lnTo>
                <a:cubicBezTo>
                  <a:pt x="609600" y="473136"/>
                  <a:pt x="473136" y="609600"/>
                  <a:pt x="304800" y="609600"/>
                </a:cubicBezTo>
                <a:lnTo>
                  <a:pt x="304800" y="609600"/>
                </a:lnTo>
                <a:cubicBezTo>
                  <a:pt x="136464" y="609600"/>
                  <a:pt x="0" y="473136"/>
                  <a:pt x="0" y="304800"/>
                </a:cubicBezTo>
                <a:lnTo>
                  <a:pt x="0" y="3048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25" name="图片占位符 24"/>
          <p:cNvSpPr>
            <a:spLocks noGrp="1"/>
          </p:cNvSpPr>
          <p:nvPr>
            <p:ph type="pic" idx="16400" hasCustomPrompt="1"/>
            <p:custDataLst>
              <p:tags r:id="rId18"/>
            </p:custDataLst>
          </p:nvPr>
        </p:nvSpPr>
        <p:spPr>
          <a:xfrm>
            <a:off x="6466840" y="4257040"/>
            <a:ext cx="325120" cy="32512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</a:p>
        </p:txBody>
      </p:sp>
      <p:sp>
        <p:nvSpPr>
          <p:cNvPr id="26" name="文本占位符 25"/>
          <p:cNvSpPr>
            <a:spLocks noGrp="1"/>
          </p:cNvSpPr>
          <p:nvPr>
            <p:ph type="body" idx="16392" hasCustomPrompt="1"/>
            <p:custDataLst>
              <p:tags r:id="rId19"/>
            </p:custDataLst>
          </p:nvPr>
        </p:nvSpPr>
        <p:spPr>
          <a:xfrm>
            <a:off x="7137400" y="4114800"/>
            <a:ext cx="4445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27" name="文本占位符 26"/>
          <p:cNvSpPr>
            <a:spLocks noGrp="1"/>
          </p:cNvSpPr>
          <p:nvPr>
            <p:ph type="body" idx="16393" hasCustomPrompt="1"/>
            <p:custDataLst>
              <p:tags r:id="rId20"/>
            </p:custDataLst>
          </p:nvPr>
        </p:nvSpPr>
        <p:spPr>
          <a:xfrm>
            <a:off x="7137400" y="4572000"/>
            <a:ext cx="4445000" cy="15240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上标下内-装饰左-默认位置-并列-34_20_group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  <a:t>2025/12/27</a:t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4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</a:p>
        </p:txBody>
      </p:sp>
      <p:sp>
        <p:nvSpPr>
          <p:cNvPr id="12" name="图片占位符 11"/>
          <p:cNvSpPr>
            <a:spLocks noGrp="1"/>
          </p:cNvSpPr>
          <p:nvPr>
            <p:ph type="pic" idx="16392" hasCustomPrompt="1"/>
            <p:custDataLst>
              <p:tags r:id="rId5"/>
            </p:custDataLst>
          </p:nvPr>
        </p:nvSpPr>
        <p:spPr>
          <a:xfrm>
            <a:off x="609600" y="1600200"/>
            <a:ext cx="1219200" cy="1219200"/>
          </a:xfrm>
          <a:custGeom>
            <a:avLst/>
            <a:gdLst>
              <a:gd name="connisteX0" fmla="*/ 0 w 1219200"/>
              <a:gd name="connsiteY0" fmla="*/ 609600 h 1219200"/>
              <a:gd name="connisteX1" fmla="*/ 609600 w 1219200"/>
              <a:gd name="connsiteY1" fmla="*/ 0 h 1219200"/>
              <a:gd name="connisteX2" fmla="*/ 609600 w 1219200"/>
              <a:gd name="connsiteY2" fmla="*/ 0 h 1219200"/>
              <a:gd name="connisteX3" fmla="*/ 1219200 w 1219200"/>
              <a:gd name="connsiteY3" fmla="*/ 609600 h 1219200"/>
              <a:gd name="connisteX4" fmla="*/ 1219200 w 1219200"/>
              <a:gd name="connsiteY4" fmla="*/ 609600 h 1219200"/>
              <a:gd name="connisteX5" fmla="*/ 609600 w 1219200"/>
              <a:gd name="connsiteY5" fmla="*/ 1219200 h 1219200"/>
              <a:gd name="connisteX6" fmla="*/ 609600 w 1219200"/>
              <a:gd name="connsiteY6" fmla="*/ 1219200 h 1219200"/>
              <a:gd name="connisteX7" fmla="*/ 0 w 1219200"/>
              <a:gd name="connsiteY7" fmla="*/ 609600 h 1219200"/>
              <a:gd name="connisteX8" fmla="*/ 0 w 1219200"/>
              <a:gd name="connsiteY8" fmla="*/ 609600 h 1219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1219200" h="1219200">
                <a:moveTo>
                  <a:pt x="0" y="609600"/>
                </a:moveTo>
                <a:cubicBezTo>
                  <a:pt x="0" y="272927"/>
                  <a:pt x="272927" y="0"/>
                  <a:pt x="609600" y="0"/>
                </a:cubicBezTo>
                <a:lnTo>
                  <a:pt x="609600" y="0"/>
                </a:lnTo>
                <a:cubicBezTo>
                  <a:pt x="946273" y="0"/>
                  <a:pt x="1219200" y="272927"/>
                  <a:pt x="1219200" y="609600"/>
                </a:cubicBezTo>
                <a:lnTo>
                  <a:pt x="1219200" y="609600"/>
                </a:lnTo>
                <a:cubicBezTo>
                  <a:pt x="1219200" y="946273"/>
                  <a:pt x="946273" y="1219200"/>
                  <a:pt x="609600" y="1219200"/>
                </a:cubicBezTo>
                <a:lnTo>
                  <a:pt x="609600" y="1219200"/>
                </a:lnTo>
                <a:cubicBezTo>
                  <a:pt x="272927" y="1219200"/>
                  <a:pt x="0" y="946273"/>
                  <a:pt x="0" y="609600"/>
                </a:cubicBezTo>
                <a:lnTo>
                  <a:pt x="0" y="6096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idx="16386" hasCustomPrompt="1"/>
            <p:custDataLst>
              <p:tags r:id="rId6"/>
            </p:custDataLst>
          </p:nvPr>
        </p:nvSpPr>
        <p:spPr>
          <a:xfrm>
            <a:off x="2082800" y="1651000"/>
            <a:ext cx="94996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4" name="文本占位符 13"/>
          <p:cNvSpPr>
            <a:spLocks noGrp="1"/>
          </p:cNvSpPr>
          <p:nvPr>
            <p:ph type="body" idx="16387" hasCustomPrompt="1"/>
            <p:custDataLst>
              <p:tags r:id="rId7"/>
            </p:custDataLst>
          </p:nvPr>
        </p:nvSpPr>
        <p:spPr>
          <a:xfrm>
            <a:off x="2082800" y="2159000"/>
            <a:ext cx="94996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  <p:sp>
        <p:nvSpPr>
          <p:cNvPr id="15" name="图片占位符 14"/>
          <p:cNvSpPr>
            <a:spLocks noGrp="1"/>
          </p:cNvSpPr>
          <p:nvPr>
            <p:ph type="pic" idx="16393" hasCustomPrompt="1"/>
            <p:custDataLst>
              <p:tags r:id="rId8"/>
            </p:custDataLst>
          </p:nvPr>
        </p:nvSpPr>
        <p:spPr>
          <a:xfrm>
            <a:off x="609600" y="3276600"/>
            <a:ext cx="1219200" cy="1219200"/>
          </a:xfrm>
          <a:custGeom>
            <a:avLst/>
            <a:gdLst>
              <a:gd name="connisteX0" fmla="*/ 0 w 1219200"/>
              <a:gd name="connsiteY0" fmla="*/ 609600 h 1219200"/>
              <a:gd name="connisteX1" fmla="*/ 609600 w 1219200"/>
              <a:gd name="connsiteY1" fmla="*/ 0 h 1219200"/>
              <a:gd name="connisteX2" fmla="*/ 609600 w 1219200"/>
              <a:gd name="connsiteY2" fmla="*/ 0 h 1219200"/>
              <a:gd name="connisteX3" fmla="*/ 1219200 w 1219200"/>
              <a:gd name="connsiteY3" fmla="*/ 609600 h 1219200"/>
              <a:gd name="connisteX4" fmla="*/ 1219200 w 1219200"/>
              <a:gd name="connsiteY4" fmla="*/ 609600 h 1219200"/>
              <a:gd name="connisteX5" fmla="*/ 609600 w 1219200"/>
              <a:gd name="connsiteY5" fmla="*/ 1219200 h 1219200"/>
              <a:gd name="connisteX6" fmla="*/ 609600 w 1219200"/>
              <a:gd name="connsiteY6" fmla="*/ 1219200 h 1219200"/>
              <a:gd name="connisteX7" fmla="*/ 0 w 1219200"/>
              <a:gd name="connsiteY7" fmla="*/ 609600 h 1219200"/>
              <a:gd name="connisteX8" fmla="*/ 0 w 1219200"/>
              <a:gd name="connsiteY8" fmla="*/ 609600 h 1219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1219200" h="1219200">
                <a:moveTo>
                  <a:pt x="0" y="609600"/>
                </a:moveTo>
                <a:cubicBezTo>
                  <a:pt x="0" y="272927"/>
                  <a:pt x="272927" y="0"/>
                  <a:pt x="609600" y="0"/>
                </a:cubicBezTo>
                <a:lnTo>
                  <a:pt x="609600" y="0"/>
                </a:lnTo>
                <a:cubicBezTo>
                  <a:pt x="946273" y="0"/>
                  <a:pt x="1219200" y="272927"/>
                  <a:pt x="1219200" y="609600"/>
                </a:cubicBezTo>
                <a:lnTo>
                  <a:pt x="1219200" y="609600"/>
                </a:lnTo>
                <a:cubicBezTo>
                  <a:pt x="1219200" y="946273"/>
                  <a:pt x="946273" y="1219200"/>
                  <a:pt x="609600" y="1219200"/>
                </a:cubicBezTo>
                <a:lnTo>
                  <a:pt x="609600" y="1219200"/>
                </a:lnTo>
                <a:cubicBezTo>
                  <a:pt x="272927" y="1219200"/>
                  <a:pt x="0" y="946273"/>
                  <a:pt x="0" y="609600"/>
                </a:cubicBezTo>
                <a:lnTo>
                  <a:pt x="0" y="6096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</a:p>
        </p:txBody>
      </p:sp>
      <p:sp>
        <p:nvSpPr>
          <p:cNvPr id="16" name="文本占位符 15"/>
          <p:cNvSpPr>
            <a:spLocks noGrp="1"/>
          </p:cNvSpPr>
          <p:nvPr>
            <p:ph type="body" idx="16388" hasCustomPrompt="1"/>
            <p:custDataLst>
              <p:tags r:id="rId9"/>
            </p:custDataLst>
          </p:nvPr>
        </p:nvSpPr>
        <p:spPr>
          <a:xfrm>
            <a:off x="2082800" y="3327400"/>
            <a:ext cx="94996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7" name="文本占位符 16"/>
          <p:cNvSpPr>
            <a:spLocks noGrp="1"/>
          </p:cNvSpPr>
          <p:nvPr>
            <p:ph type="body" idx="16389" hasCustomPrompt="1"/>
            <p:custDataLst>
              <p:tags r:id="rId10"/>
            </p:custDataLst>
          </p:nvPr>
        </p:nvSpPr>
        <p:spPr>
          <a:xfrm>
            <a:off x="2082800" y="3835400"/>
            <a:ext cx="94996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  <p:sp>
        <p:nvSpPr>
          <p:cNvPr id="18" name="图片占位符 17"/>
          <p:cNvSpPr>
            <a:spLocks noGrp="1"/>
          </p:cNvSpPr>
          <p:nvPr>
            <p:ph type="pic" idx="16394" hasCustomPrompt="1"/>
            <p:custDataLst>
              <p:tags r:id="rId11"/>
            </p:custDataLst>
          </p:nvPr>
        </p:nvSpPr>
        <p:spPr>
          <a:xfrm>
            <a:off x="609600" y="4953000"/>
            <a:ext cx="1219200" cy="1219200"/>
          </a:xfrm>
          <a:custGeom>
            <a:avLst/>
            <a:gdLst>
              <a:gd name="connisteX0" fmla="*/ 0 w 1219200"/>
              <a:gd name="connsiteY0" fmla="*/ 609600 h 1219200"/>
              <a:gd name="connisteX1" fmla="*/ 609600 w 1219200"/>
              <a:gd name="connsiteY1" fmla="*/ 0 h 1219200"/>
              <a:gd name="connisteX2" fmla="*/ 609600 w 1219200"/>
              <a:gd name="connsiteY2" fmla="*/ 0 h 1219200"/>
              <a:gd name="connisteX3" fmla="*/ 1219200 w 1219200"/>
              <a:gd name="connsiteY3" fmla="*/ 609600 h 1219200"/>
              <a:gd name="connisteX4" fmla="*/ 1219200 w 1219200"/>
              <a:gd name="connsiteY4" fmla="*/ 609600 h 1219200"/>
              <a:gd name="connisteX5" fmla="*/ 609600 w 1219200"/>
              <a:gd name="connsiteY5" fmla="*/ 1219200 h 1219200"/>
              <a:gd name="connisteX6" fmla="*/ 609600 w 1219200"/>
              <a:gd name="connsiteY6" fmla="*/ 1219200 h 1219200"/>
              <a:gd name="connisteX7" fmla="*/ 0 w 1219200"/>
              <a:gd name="connsiteY7" fmla="*/ 609600 h 1219200"/>
              <a:gd name="connisteX8" fmla="*/ 0 w 1219200"/>
              <a:gd name="connsiteY8" fmla="*/ 609600 h 1219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1219200" h="1219200">
                <a:moveTo>
                  <a:pt x="0" y="609600"/>
                </a:moveTo>
                <a:cubicBezTo>
                  <a:pt x="0" y="272927"/>
                  <a:pt x="272927" y="0"/>
                  <a:pt x="609600" y="0"/>
                </a:cubicBezTo>
                <a:lnTo>
                  <a:pt x="609600" y="0"/>
                </a:lnTo>
                <a:cubicBezTo>
                  <a:pt x="946273" y="0"/>
                  <a:pt x="1219200" y="272927"/>
                  <a:pt x="1219200" y="609600"/>
                </a:cubicBezTo>
                <a:lnTo>
                  <a:pt x="1219200" y="609600"/>
                </a:lnTo>
                <a:cubicBezTo>
                  <a:pt x="1219200" y="946273"/>
                  <a:pt x="946273" y="1219200"/>
                  <a:pt x="609600" y="1219200"/>
                </a:cubicBezTo>
                <a:lnTo>
                  <a:pt x="609600" y="1219200"/>
                </a:lnTo>
                <a:cubicBezTo>
                  <a:pt x="272927" y="1219200"/>
                  <a:pt x="0" y="946273"/>
                  <a:pt x="0" y="609600"/>
                </a:cubicBezTo>
                <a:lnTo>
                  <a:pt x="0" y="6096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</a:p>
        </p:txBody>
      </p:sp>
      <p:sp>
        <p:nvSpPr>
          <p:cNvPr id="19" name="文本占位符 18"/>
          <p:cNvSpPr>
            <a:spLocks noGrp="1"/>
          </p:cNvSpPr>
          <p:nvPr>
            <p:ph type="body" idx="16390" hasCustomPrompt="1"/>
            <p:custDataLst>
              <p:tags r:id="rId12"/>
            </p:custDataLst>
          </p:nvPr>
        </p:nvSpPr>
        <p:spPr>
          <a:xfrm>
            <a:off x="2082800" y="5003800"/>
            <a:ext cx="94996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20" name="文本占位符 19"/>
          <p:cNvSpPr>
            <a:spLocks noGrp="1"/>
          </p:cNvSpPr>
          <p:nvPr>
            <p:ph type="body" idx="16391" hasCustomPrompt="1"/>
            <p:custDataLst>
              <p:tags r:id="rId13"/>
            </p:custDataLst>
          </p:nvPr>
        </p:nvSpPr>
        <p:spPr>
          <a:xfrm>
            <a:off x="2082800" y="5511800"/>
            <a:ext cx="94996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42_38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  <a:t>2025/12/27</a:t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4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</a:p>
        </p:txBody>
      </p:sp>
      <p:sp>
        <p:nvSpPr>
          <p:cNvPr id="12" name="内容占位符 11"/>
          <p:cNvSpPr>
            <a:spLocks noGrp="1"/>
          </p:cNvSpPr>
          <p:nvPr>
            <p:ph idx="16388" hasCustomPrompt="1"/>
            <p:custDataLst>
              <p:tags r:id="rId5"/>
            </p:custDataLst>
          </p:nvPr>
        </p:nvSpPr>
        <p:spPr>
          <a:xfrm>
            <a:off x="609600" y="1524000"/>
            <a:ext cx="10972800" cy="3149600"/>
          </a:xfrm>
          <a:custGeom>
            <a:avLst/>
            <a:gdLst>
              <a:gd name="connisteX0" fmla="*/ 0 w 10972800"/>
              <a:gd name="connsiteY0" fmla="*/ 203200 h 3149600"/>
              <a:gd name="connisteX1" fmla="*/ 203200 w 10972800"/>
              <a:gd name="connsiteY1" fmla="*/ 0 h 3149600"/>
              <a:gd name="connisteX2" fmla="*/ 10769600 w 10972800"/>
              <a:gd name="connsiteY2" fmla="*/ 0 h 3149600"/>
              <a:gd name="connisteX3" fmla="*/ 10972800 w 10972800"/>
              <a:gd name="connsiteY3" fmla="*/ 203200 h 3149600"/>
              <a:gd name="connisteX4" fmla="*/ 10972800 w 10972800"/>
              <a:gd name="connsiteY4" fmla="*/ 2946400 h 3149600"/>
              <a:gd name="connisteX5" fmla="*/ 10769600 w 10972800"/>
              <a:gd name="connsiteY5" fmla="*/ 3149600 h 3149600"/>
              <a:gd name="connisteX6" fmla="*/ 203200 w 10972800"/>
              <a:gd name="connsiteY6" fmla="*/ 3149600 h 3149600"/>
              <a:gd name="connisteX7" fmla="*/ 0 w 10972800"/>
              <a:gd name="connsiteY7" fmla="*/ 2946400 h 3149600"/>
              <a:gd name="connisteX8" fmla="*/ 0 w 10972800"/>
              <a:gd name="connsiteY8" fmla="*/ 203200 h 3149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10972800" h="31496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10769600" y="0"/>
                </a:lnTo>
                <a:cubicBezTo>
                  <a:pt x="10881824" y="0"/>
                  <a:pt x="10972800" y="90976"/>
                  <a:pt x="10972800" y="203200"/>
                </a:cubicBezTo>
                <a:lnTo>
                  <a:pt x="10972800" y="2946400"/>
                </a:lnTo>
                <a:cubicBezTo>
                  <a:pt x="10972800" y="3058624"/>
                  <a:pt x="10881824" y="3149600"/>
                  <a:pt x="10769600" y="3149600"/>
                </a:cubicBezTo>
                <a:lnTo>
                  <a:pt x="203200" y="3149600"/>
                </a:lnTo>
                <a:cubicBezTo>
                  <a:pt x="90976" y="3149600"/>
                  <a:pt x="0" y="3058624"/>
                  <a:pt x="0" y="29464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3" name="装饰  2"/>
          <p:cNvSpPr>
            <a:spLocks noGrp="1"/>
          </p:cNvSpPr>
          <p:nvPr>
            <p:ph type="body" idx="16389" hasCustomPrompt="1"/>
            <p:custDataLst>
              <p:tags r:id="rId6"/>
            </p:custDataLst>
          </p:nvPr>
        </p:nvSpPr>
        <p:spPr>
          <a:xfrm>
            <a:off x="609600" y="5130800"/>
            <a:ext cx="50800" cy="1117600"/>
          </a:xfrm>
          <a:custGeom>
            <a:avLst/>
            <a:gdLst>
              <a:gd name="connisteX0" fmla="*/ 0 w 50800"/>
              <a:gd name="connsiteY0" fmla="*/ 25400 h 1117600"/>
              <a:gd name="connisteX1" fmla="*/ 25400 w 50800"/>
              <a:gd name="connsiteY1" fmla="*/ 0 h 1117600"/>
              <a:gd name="connisteX2" fmla="*/ 25400 w 50800"/>
              <a:gd name="connsiteY2" fmla="*/ 0 h 1117600"/>
              <a:gd name="connisteX3" fmla="*/ 50800 w 50800"/>
              <a:gd name="connsiteY3" fmla="*/ 25400 h 1117600"/>
              <a:gd name="connisteX4" fmla="*/ 50800 w 50800"/>
              <a:gd name="connsiteY4" fmla="*/ 1092200 h 1117600"/>
              <a:gd name="connisteX5" fmla="*/ 25400 w 50800"/>
              <a:gd name="connsiteY5" fmla="*/ 1117600 h 1117600"/>
              <a:gd name="connisteX6" fmla="*/ 25400 w 50800"/>
              <a:gd name="connsiteY6" fmla="*/ 1117600 h 1117600"/>
              <a:gd name="connisteX7" fmla="*/ 0 w 50800"/>
              <a:gd name="connsiteY7" fmla="*/ 1092200 h 1117600"/>
              <a:gd name="connisteX8" fmla="*/ 0 w 50800"/>
              <a:gd name="connsiteY8" fmla="*/ 25400 h 1117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50800" h="11176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1092200"/>
                </a:lnTo>
                <a:cubicBezTo>
                  <a:pt x="50800" y="1106228"/>
                  <a:pt x="39428" y="1117600"/>
                  <a:pt x="25400" y="1117600"/>
                </a:cubicBezTo>
                <a:lnTo>
                  <a:pt x="25400" y="1117600"/>
                </a:lnTo>
                <a:cubicBezTo>
                  <a:pt x="11372" y="1117600"/>
                  <a:pt x="0" y="1106228"/>
                  <a:pt x="0" y="10922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4" name="文本占位符 13"/>
          <p:cNvSpPr>
            <a:spLocks noGrp="1"/>
          </p:cNvSpPr>
          <p:nvPr>
            <p:ph type="body" idx="16386" hasCustomPrompt="1"/>
            <p:custDataLst>
              <p:tags r:id="rId7"/>
            </p:custDataLst>
          </p:nvPr>
        </p:nvSpPr>
        <p:spPr>
          <a:xfrm>
            <a:off x="762000" y="5130800"/>
            <a:ext cx="10820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8"/>
            </p:custDataLst>
          </p:nvPr>
        </p:nvSpPr>
        <p:spPr>
          <a:xfrm>
            <a:off x="762000" y="5638800"/>
            <a:ext cx="108204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单击此处添加正文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上标中内下图-装饰下-默认位置-并列-59_32_group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  <a:t>2025/12/27</a:t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4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</a:p>
        </p:txBody>
      </p:sp>
      <p:sp>
        <p:nvSpPr>
          <p:cNvPr id="12" name="内容占位符 11"/>
          <p:cNvSpPr>
            <a:spLocks noGrp="1"/>
          </p:cNvSpPr>
          <p:nvPr>
            <p:ph idx="16388" hasCustomPrompt="1"/>
            <p:custDataLst>
              <p:tags r:id="rId5"/>
            </p:custDataLst>
          </p:nvPr>
        </p:nvSpPr>
        <p:spPr>
          <a:xfrm>
            <a:off x="609600" y="3454400"/>
            <a:ext cx="10972800" cy="2794000"/>
          </a:xfrm>
          <a:custGeom>
            <a:avLst/>
            <a:gdLst>
              <a:gd name="connisteX0" fmla="*/ 0 w 10972800"/>
              <a:gd name="connsiteY0" fmla="*/ 203200 h 2794000"/>
              <a:gd name="connisteX1" fmla="*/ 203200 w 10972800"/>
              <a:gd name="connsiteY1" fmla="*/ 0 h 2794000"/>
              <a:gd name="connisteX2" fmla="*/ 10769600 w 10972800"/>
              <a:gd name="connsiteY2" fmla="*/ 0 h 2794000"/>
              <a:gd name="connisteX3" fmla="*/ 10972800 w 10972800"/>
              <a:gd name="connsiteY3" fmla="*/ 203200 h 2794000"/>
              <a:gd name="connisteX4" fmla="*/ 10972800 w 10972800"/>
              <a:gd name="connsiteY4" fmla="*/ 2590800 h 2794000"/>
              <a:gd name="connisteX5" fmla="*/ 10769600 w 10972800"/>
              <a:gd name="connsiteY5" fmla="*/ 2794000 h 2794000"/>
              <a:gd name="connisteX6" fmla="*/ 203200 w 10972800"/>
              <a:gd name="connsiteY6" fmla="*/ 2794000 h 2794000"/>
              <a:gd name="connisteX7" fmla="*/ 0 w 10972800"/>
              <a:gd name="connsiteY7" fmla="*/ 2590800 h 2794000"/>
              <a:gd name="connisteX8" fmla="*/ 0 w 10972800"/>
              <a:gd name="connsiteY8" fmla="*/ 203200 h 2794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10972800" h="27940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10769600" y="0"/>
                </a:lnTo>
                <a:cubicBezTo>
                  <a:pt x="10881824" y="0"/>
                  <a:pt x="10972800" y="90976"/>
                  <a:pt x="10972800" y="203200"/>
                </a:cubicBezTo>
                <a:lnTo>
                  <a:pt x="10972800" y="2590800"/>
                </a:lnTo>
                <a:cubicBezTo>
                  <a:pt x="10972800" y="2703024"/>
                  <a:pt x="10881824" y="2794000"/>
                  <a:pt x="10769600" y="2794000"/>
                </a:cubicBezTo>
                <a:lnTo>
                  <a:pt x="203200" y="2794000"/>
                </a:lnTo>
                <a:cubicBezTo>
                  <a:pt x="90976" y="2794000"/>
                  <a:pt x="0" y="2703024"/>
                  <a:pt x="0" y="25908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3" name="装饰  2"/>
          <p:cNvSpPr>
            <a:spLocks noGrp="1"/>
          </p:cNvSpPr>
          <p:nvPr>
            <p:ph type="body" idx="16389" hasCustomPrompt="1"/>
            <p:custDataLst>
              <p:tags r:id="rId6"/>
            </p:custDataLst>
          </p:nvPr>
        </p:nvSpPr>
        <p:spPr>
          <a:xfrm>
            <a:off x="609600" y="1524000"/>
            <a:ext cx="10972800" cy="1778000"/>
          </a:xfrm>
          <a:custGeom>
            <a:avLst/>
            <a:gdLst>
              <a:gd name="connisteX0" fmla="*/ 0 w 10972800"/>
              <a:gd name="connsiteY0" fmla="*/ 203200 h 1778000"/>
              <a:gd name="connisteX1" fmla="*/ 203200 w 10972800"/>
              <a:gd name="connsiteY1" fmla="*/ 0 h 1778000"/>
              <a:gd name="connisteX2" fmla="*/ 10769600 w 10972800"/>
              <a:gd name="connsiteY2" fmla="*/ 0 h 1778000"/>
              <a:gd name="connisteX3" fmla="*/ 10972800 w 10972800"/>
              <a:gd name="connsiteY3" fmla="*/ 203200 h 1778000"/>
              <a:gd name="connisteX4" fmla="*/ 10972800 w 10972800"/>
              <a:gd name="connsiteY4" fmla="*/ 1574800 h 1778000"/>
              <a:gd name="connisteX5" fmla="*/ 10769600 w 10972800"/>
              <a:gd name="connsiteY5" fmla="*/ 1778000 h 1778000"/>
              <a:gd name="connisteX6" fmla="*/ 203200 w 10972800"/>
              <a:gd name="connsiteY6" fmla="*/ 1778000 h 1778000"/>
              <a:gd name="connisteX7" fmla="*/ 0 w 10972800"/>
              <a:gd name="connsiteY7" fmla="*/ 1574800 h 1778000"/>
              <a:gd name="connisteX8" fmla="*/ 0 w 10972800"/>
              <a:gd name="connsiteY8" fmla="*/ 203200 h 1778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10972800" h="17780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10769600" y="0"/>
                </a:lnTo>
                <a:cubicBezTo>
                  <a:pt x="10881824" y="0"/>
                  <a:pt x="10972800" y="90976"/>
                  <a:pt x="10972800" y="203200"/>
                </a:cubicBezTo>
                <a:lnTo>
                  <a:pt x="10972800" y="1574800"/>
                </a:lnTo>
                <a:cubicBezTo>
                  <a:pt x="10972800" y="1687024"/>
                  <a:pt x="10881824" y="1778000"/>
                  <a:pt x="10769600" y="1778000"/>
                </a:cubicBezTo>
                <a:lnTo>
                  <a:pt x="203200" y="1778000"/>
                </a:lnTo>
                <a:cubicBezTo>
                  <a:pt x="90976" y="1778000"/>
                  <a:pt x="0" y="1687024"/>
                  <a:pt x="0" y="15748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4" name="文本占位符 13"/>
          <p:cNvSpPr>
            <a:spLocks noGrp="1"/>
          </p:cNvSpPr>
          <p:nvPr>
            <p:ph type="body" idx="16386" hasCustomPrompt="1"/>
            <p:custDataLst>
              <p:tags r:id="rId7"/>
            </p:custDataLst>
          </p:nvPr>
        </p:nvSpPr>
        <p:spPr>
          <a:xfrm>
            <a:off x="914400" y="1828800"/>
            <a:ext cx="10363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8"/>
            </p:custDataLst>
          </p:nvPr>
        </p:nvSpPr>
        <p:spPr>
          <a:xfrm>
            <a:off x="914400" y="2387600"/>
            <a:ext cx="103632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单击此处添加正文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60_10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  <a:t>2025/12/27</a:t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4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</a:p>
        </p:txBody>
      </p:sp>
      <p:sp>
        <p:nvSpPr>
          <p:cNvPr id="12" name="内容占位符 11"/>
          <p:cNvSpPr>
            <a:spLocks noGrp="1"/>
          </p:cNvSpPr>
          <p:nvPr>
            <p:ph idx="16388" hasCustomPrompt="1"/>
            <p:custDataLst>
              <p:tags r:id="rId5"/>
            </p:custDataLst>
          </p:nvPr>
        </p:nvSpPr>
        <p:spPr>
          <a:xfrm>
            <a:off x="609600" y="1524000"/>
            <a:ext cx="4038600" cy="4724400"/>
          </a:xfrm>
          <a:custGeom>
            <a:avLst/>
            <a:gdLst>
              <a:gd name="connisteX0" fmla="*/ 0 w 4038600"/>
              <a:gd name="connsiteY0" fmla="*/ 203200 h 4724400"/>
              <a:gd name="connisteX1" fmla="*/ 203200 w 4038600"/>
              <a:gd name="connsiteY1" fmla="*/ 0 h 4724400"/>
              <a:gd name="connisteX2" fmla="*/ 4038600 w 4038600"/>
              <a:gd name="connsiteY2" fmla="*/ 0 h 4724400"/>
              <a:gd name="connisteX3" fmla="*/ 4038600 w 4038600"/>
              <a:gd name="connsiteY3" fmla="*/ 4724400 h 4724400"/>
              <a:gd name="connisteX4" fmla="*/ 203200 w 4038600"/>
              <a:gd name="connsiteY4" fmla="*/ 4724400 h 4724400"/>
              <a:gd name="connisteX5" fmla="*/ 0 w 4038600"/>
              <a:gd name="connsiteY5" fmla="*/ 4521200 h 4724400"/>
              <a:gd name="connisteX6" fmla="*/ 0 w 4038600"/>
              <a:gd name="connsiteY6" fmla="*/ 20320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0" b="0"/>
            <a:pathLst>
              <a:path w="4038600" h="4724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4038600" y="0"/>
                </a:lnTo>
                <a:lnTo>
                  <a:pt x="4038600" y="4724400"/>
                </a:lnTo>
                <a:lnTo>
                  <a:pt x="203200" y="4724400"/>
                </a:lnTo>
                <a:cubicBezTo>
                  <a:pt x="90976" y="4724400"/>
                  <a:pt x="0" y="4633424"/>
                  <a:pt x="0" y="45212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3" name="装饰  2"/>
          <p:cNvSpPr>
            <a:spLocks noGrp="1"/>
          </p:cNvSpPr>
          <p:nvPr>
            <p:ph type="body" idx="16389" hasCustomPrompt="1"/>
            <p:custDataLst>
              <p:tags r:id="rId6"/>
            </p:custDataLst>
          </p:nvPr>
        </p:nvSpPr>
        <p:spPr>
          <a:xfrm>
            <a:off x="4648200" y="1524000"/>
            <a:ext cx="6934200" cy="4724400"/>
          </a:xfrm>
          <a:custGeom>
            <a:avLst/>
            <a:gdLst>
              <a:gd name="connisteX0" fmla="*/ 0 w 6934200"/>
              <a:gd name="connsiteY0" fmla="*/ 0 h 4724400"/>
              <a:gd name="connisteX1" fmla="*/ 6731000 w 6934200"/>
              <a:gd name="connsiteY1" fmla="*/ 0 h 4724400"/>
              <a:gd name="connisteX2" fmla="*/ 6934200 w 6934200"/>
              <a:gd name="connsiteY2" fmla="*/ 203200 h 4724400"/>
              <a:gd name="connisteX3" fmla="*/ 6934200 w 6934200"/>
              <a:gd name="connsiteY3" fmla="*/ 4521200 h 4724400"/>
              <a:gd name="connisteX4" fmla="*/ 6731000 w 6934200"/>
              <a:gd name="connsiteY4" fmla="*/ 4724400 h 4724400"/>
              <a:gd name="connisteX5" fmla="*/ 0 w 6934200"/>
              <a:gd name="connsiteY5" fmla="*/ 4724400 h 4724400"/>
              <a:gd name="connisteX6" fmla="*/ 0 w 6934200"/>
              <a:gd name="connsiteY6" fmla="*/ 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0" b="0"/>
            <a:pathLst>
              <a:path w="6934200" h="4724400">
                <a:moveTo>
                  <a:pt x="0" y="0"/>
                </a:moveTo>
                <a:lnTo>
                  <a:pt x="6731000" y="0"/>
                </a:lnTo>
                <a:cubicBezTo>
                  <a:pt x="6843224" y="0"/>
                  <a:pt x="6934200" y="90976"/>
                  <a:pt x="6934200" y="203200"/>
                </a:cubicBezTo>
                <a:lnTo>
                  <a:pt x="6934200" y="4521200"/>
                </a:lnTo>
                <a:cubicBezTo>
                  <a:pt x="6934200" y="4633424"/>
                  <a:pt x="6843224" y="4724400"/>
                  <a:pt x="6731000" y="4724400"/>
                </a:cubicBezTo>
                <a:lnTo>
                  <a:pt x="0" y="47244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4" name="文本占位符 13"/>
          <p:cNvSpPr>
            <a:spLocks noGrp="1"/>
          </p:cNvSpPr>
          <p:nvPr>
            <p:ph type="body" idx="16386" hasCustomPrompt="1"/>
            <p:custDataLst>
              <p:tags r:id="rId7"/>
            </p:custDataLst>
          </p:nvPr>
        </p:nvSpPr>
        <p:spPr>
          <a:xfrm>
            <a:off x="5105400" y="2692400"/>
            <a:ext cx="6019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8"/>
            </p:custDataLst>
          </p:nvPr>
        </p:nvSpPr>
        <p:spPr>
          <a:xfrm>
            <a:off x="5105400" y="3251200"/>
            <a:ext cx="60198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单击此处添加正文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10014_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  <a:t>2025/12/27</a:t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4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</a:p>
        </p:txBody>
      </p:sp>
      <p:sp>
        <p:nvSpPr>
          <p:cNvPr id="12" name="内容占位符 11"/>
          <p:cNvSpPr>
            <a:spLocks noGrp="1"/>
          </p:cNvSpPr>
          <p:nvPr>
            <p:ph idx="16388" hasCustomPrompt="1"/>
            <p:custDataLst>
              <p:tags r:id="rId5"/>
            </p:custDataLst>
          </p:nvPr>
        </p:nvSpPr>
        <p:spPr>
          <a:xfrm>
            <a:off x="609600" y="1524000"/>
            <a:ext cx="5588000" cy="4724400"/>
          </a:xfrm>
          <a:custGeom>
            <a:avLst/>
            <a:gdLst>
              <a:gd name="connisteX0" fmla="*/ 0 w 5588000"/>
              <a:gd name="connsiteY0" fmla="*/ 203200 h 4724400"/>
              <a:gd name="connisteX1" fmla="*/ 203200 w 5588000"/>
              <a:gd name="connsiteY1" fmla="*/ 0 h 4724400"/>
              <a:gd name="connisteX2" fmla="*/ 5384800 w 5588000"/>
              <a:gd name="connsiteY2" fmla="*/ 0 h 4724400"/>
              <a:gd name="connisteX3" fmla="*/ 5588000 w 5588000"/>
              <a:gd name="connsiteY3" fmla="*/ 203200 h 4724400"/>
              <a:gd name="connisteX4" fmla="*/ 5588000 w 5588000"/>
              <a:gd name="connsiteY4" fmla="*/ 4521200 h 4724400"/>
              <a:gd name="connisteX5" fmla="*/ 5384800 w 5588000"/>
              <a:gd name="connsiteY5" fmla="*/ 4724400 h 4724400"/>
              <a:gd name="connisteX6" fmla="*/ 203200 w 5588000"/>
              <a:gd name="connsiteY6" fmla="*/ 4724400 h 4724400"/>
              <a:gd name="connisteX7" fmla="*/ 0 w 5588000"/>
              <a:gd name="connsiteY7" fmla="*/ 4521200 h 4724400"/>
              <a:gd name="connisteX8" fmla="*/ 0 w 5588000"/>
              <a:gd name="connsiteY8" fmla="*/ 20320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5588000" h="4724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384800" y="0"/>
                </a:lnTo>
                <a:cubicBezTo>
                  <a:pt x="5497024" y="0"/>
                  <a:pt x="5588000" y="90976"/>
                  <a:pt x="5588000" y="203200"/>
                </a:cubicBezTo>
                <a:lnTo>
                  <a:pt x="5588000" y="4521200"/>
                </a:lnTo>
                <a:cubicBezTo>
                  <a:pt x="5588000" y="4633424"/>
                  <a:pt x="5497024" y="4724400"/>
                  <a:pt x="5384800" y="4724400"/>
                </a:cubicBezTo>
                <a:lnTo>
                  <a:pt x="203200" y="4724400"/>
                </a:lnTo>
                <a:cubicBezTo>
                  <a:pt x="90976" y="4724400"/>
                  <a:pt x="0" y="4633424"/>
                  <a:pt x="0" y="45212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idx="16386" hasCustomPrompt="1"/>
            <p:custDataLst>
              <p:tags r:id="rId6"/>
            </p:custDataLst>
          </p:nvPr>
        </p:nvSpPr>
        <p:spPr>
          <a:xfrm>
            <a:off x="6502400" y="2997200"/>
            <a:ext cx="5080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4" name="文本占位符 13"/>
          <p:cNvSpPr>
            <a:spLocks noGrp="1"/>
          </p:cNvSpPr>
          <p:nvPr>
            <p:ph type="body" idx="16387" hasCustomPrompt="1"/>
            <p:custDataLst>
              <p:tags r:id="rId7"/>
            </p:custDataLst>
          </p:nvPr>
        </p:nvSpPr>
        <p:spPr>
          <a:xfrm>
            <a:off x="6502400" y="3556000"/>
            <a:ext cx="50800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上标下内-装饰背景-装饰背景-并列-57_9_group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  <a:t>2025/12/27</a:t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4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</a:p>
        </p:txBody>
      </p:sp>
      <p:sp>
        <p:nvSpPr>
          <p:cNvPr id="12" name="装饰  1"/>
          <p:cNvSpPr>
            <a:spLocks noGrp="1"/>
          </p:cNvSpPr>
          <p:nvPr>
            <p:ph type="body" idx="16390" hasCustomPrompt="1"/>
            <p:custDataLst>
              <p:tags r:id="rId5"/>
            </p:custDataLst>
          </p:nvPr>
        </p:nvSpPr>
        <p:spPr>
          <a:xfrm>
            <a:off x="3149600" y="1524000"/>
            <a:ext cx="8432800" cy="2209800"/>
          </a:xfrm>
          <a:custGeom>
            <a:avLst/>
            <a:gdLst>
              <a:gd name="connisteX0" fmla="*/ 0 w 8432800"/>
              <a:gd name="connsiteY0" fmla="*/ 0 h 2209800"/>
              <a:gd name="connisteX1" fmla="*/ 8229600 w 8432800"/>
              <a:gd name="connsiteY1" fmla="*/ 0 h 2209800"/>
              <a:gd name="connisteX2" fmla="*/ 8432800 w 8432800"/>
              <a:gd name="connsiteY2" fmla="*/ 203200 h 2209800"/>
              <a:gd name="connisteX3" fmla="*/ 8432800 w 8432800"/>
              <a:gd name="connsiteY3" fmla="*/ 2006600 h 2209800"/>
              <a:gd name="connisteX4" fmla="*/ 8229600 w 8432800"/>
              <a:gd name="connsiteY4" fmla="*/ 2209800 h 2209800"/>
              <a:gd name="connisteX5" fmla="*/ 0 w 8432800"/>
              <a:gd name="connsiteY5" fmla="*/ 2209800 h 2209800"/>
              <a:gd name="connisteX6" fmla="*/ 0 w 8432800"/>
              <a:gd name="connsiteY6" fmla="*/ 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0" b="0"/>
            <a:pathLst>
              <a:path w="8432800" h="2209800">
                <a:moveTo>
                  <a:pt x="0" y="0"/>
                </a:moveTo>
                <a:lnTo>
                  <a:pt x="8229600" y="0"/>
                </a:lnTo>
                <a:cubicBezTo>
                  <a:pt x="8341824" y="0"/>
                  <a:pt x="8432800" y="90976"/>
                  <a:pt x="8432800" y="203200"/>
                </a:cubicBezTo>
                <a:lnTo>
                  <a:pt x="8432800" y="2006600"/>
                </a:lnTo>
                <a:cubicBezTo>
                  <a:pt x="8432800" y="2118824"/>
                  <a:pt x="8341824" y="2209800"/>
                  <a:pt x="8229600" y="2209800"/>
                </a:cubicBezTo>
                <a:lnTo>
                  <a:pt x="0" y="22098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3" name="图片占位符 12"/>
          <p:cNvSpPr>
            <a:spLocks noGrp="1"/>
          </p:cNvSpPr>
          <p:nvPr>
            <p:ph type="pic" idx="16391" hasCustomPrompt="1"/>
            <p:custDataLst>
              <p:tags r:id="rId6"/>
            </p:custDataLst>
          </p:nvPr>
        </p:nvSpPr>
        <p:spPr>
          <a:xfrm>
            <a:off x="609600" y="1524000"/>
            <a:ext cx="2540000" cy="2209800"/>
          </a:xfrm>
          <a:custGeom>
            <a:avLst/>
            <a:gdLst>
              <a:gd name="connisteX0" fmla="*/ 0 w 2540000"/>
              <a:gd name="connsiteY0" fmla="*/ 203200 h 2209800"/>
              <a:gd name="connisteX1" fmla="*/ 203200 w 2540000"/>
              <a:gd name="connsiteY1" fmla="*/ 0 h 2209800"/>
              <a:gd name="connisteX2" fmla="*/ 2540000 w 2540000"/>
              <a:gd name="connsiteY2" fmla="*/ 0 h 2209800"/>
              <a:gd name="connisteX3" fmla="*/ 2540000 w 2540000"/>
              <a:gd name="connsiteY3" fmla="*/ 2209800 h 2209800"/>
              <a:gd name="connisteX4" fmla="*/ 203200 w 2540000"/>
              <a:gd name="connsiteY4" fmla="*/ 2209800 h 2209800"/>
              <a:gd name="connisteX5" fmla="*/ 0 w 2540000"/>
              <a:gd name="connsiteY5" fmla="*/ 2006600 h 2209800"/>
              <a:gd name="connisteX6" fmla="*/ 0 w 2540000"/>
              <a:gd name="connsiteY6" fmla="*/ 20320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0" b="0"/>
            <a:pathLst>
              <a:path w="2540000" h="2209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2540000" y="0"/>
                </a:lnTo>
                <a:lnTo>
                  <a:pt x="2540000" y="2209800"/>
                </a:lnTo>
                <a:lnTo>
                  <a:pt x="203200" y="2209800"/>
                </a:lnTo>
                <a:cubicBezTo>
                  <a:pt x="90976" y="2209800"/>
                  <a:pt x="0" y="2118824"/>
                  <a:pt x="0" y="20066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</a:p>
        </p:txBody>
      </p:sp>
      <p:sp>
        <p:nvSpPr>
          <p:cNvPr id="14" name="文本占位符 13"/>
          <p:cNvSpPr>
            <a:spLocks noGrp="1"/>
          </p:cNvSpPr>
          <p:nvPr>
            <p:ph type="body" idx="16386" hasCustomPrompt="1"/>
            <p:custDataLst>
              <p:tags r:id="rId7"/>
            </p:custDataLst>
          </p:nvPr>
        </p:nvSpPr>
        <p:spPr>
          <a:xfrm>
            <a:off x="3454400" y="1892300"/>
            <a:ext cx="7823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8"/>
            </p:custDataLst>
          </p:nvPr>
        </p:nvSpPr>
        <p:spPr>
          <a:xfrm>
            <a:off x="3454400" y="2451100"/>
            <a:ext cx="78232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  <p:sp>
        <p:nvSpPr>
          <p:cNvPr id="16" name="装饰  5"/>
          <p:cNvSpPr>
            <a:spLocks noGrp="1"/>
          </p:cNvSpPr>
          <p:nvPr>
            <p:ph type="body" idx="16392" hasCustomPrompt="1"/>
            <p:custDataLst>
              <p:tags r:id="rId9"/>
            </p:custDataLst>
          </p:nvPr>
        </p:nvSpPr>
        <p:spPr>
          <a:xfrm>
            <a:off x="3149600" y="4038600"/>
            <a:ext cx="8432800" cy="2209800"/>
          </a:xfrm>
          <a:custGeom>
            <a:avLst/>
            <a:gdLst>
              <a:gd name="connisteX0" fmla="*/ 0 w 8432800"/>
              <a:gd name="connsiteY0" fmla="*/ 0 h 2209800"/>
              <a:gd name="connisteX1" fmla="*/ 8229600 w 8432800"/>
              <a:gd name="connsiteY1" fmla="*/ 0 h 2209800"/>
              <a:gd name="connisteX2" fmla="*/ 8432800 w 8432800"/>
              <a:gd name="connsiteY2" fmla="*/ 203200 h 2209800"/>
              <a:gd name="connisteX3" fmla="*/ 8432800 w 8432800"/>
              <a:gd name="connsiteY3" fmla="*/ 2006600 h 2209800"/>
              <a:gd name="connisteX4" fmla="*/ 8229600 w 8432800"/>
              <a:gd name="connsiteY4" fmla="*/ 2209800 h 2209800"/>
              <a:gd name="connisteX5" fmla="*/ 0 w 8432800"/>
              <a:gd name="connsiteY5" fmla="*/ 2209800 h 2209800"/>
              <a:gd name="connisteX6" fmla="*/ 0 w 8432800"/>
              <a:gd name="connsiteY6" fmla="*/ 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0" b="0"/>
            <a:pathLst>
              <a:path w="8432800" h="2209800">
                <a:moveTo>
                  <a:pt x="0" y="0"/>
                </a:moveTo>
                <a:lnTo>
                  <a:pt x="8229600" y="0"/>
                </a:lnTo>
                <a:cubicBezTo>
                  <a:pt x="8341824" y="0"/>
                  <a:pt x="8432800" y="90976"/>
                  <a:pt x="8432800" y="203200"/>
                </a:cubicBezTo>
                <a:lnTo>
                  <a:pt x="8432800" y="2006600"/>
                </a:lnTo>
                <a:cubicBezTo>
                  <a:pt x="8432800" y="2118824"/>
                  <a:pt x="8341824" y="2209800"/>
                  <a:pt x="8229600" y="2209800"/>
                </a:cubicBezTo>
                <a:lnTo>
                  <a:pt x="0" y="22098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7" name="图片占位符 16"/>
          <p:cNvSpPr>
            <a:spLocks noGrp="1"/>
          </p:cNvSpPr>
          <p:nvPr>
            <p:ph type="pic" idx="16393" hasCustomPrompt="1"/>
            <p:custDataLst>
              <p:tags r:id="rId10"/>
            </p:custDataLst>
          </p:nvPr>
        </p:nvSpPr>
        <p:spPr>
          <a:xfrm>
            <a:off x="609600" y="4038600"/>
            <a:ext cx="2540000" cy="2209800"/>
          </a:xfrm>
          <a:custGeom>
            <a:avLst/>
            <a:gdLst>
              <a:gd name="connisteX0" fmla="*/ 0 w 2540000"/>
              <a:gd name="connsiteY0" fmla="*/ 203200 h 2209800"/>
              <a:gd name="connisteX1" fmla="*/ 203200 w 2540000"/>
              <a:gd name="connsiteY1" fmla="*/ 0 h 2209800"/>
              <a:gd name="connisteX2" fmla="*/ 2540000 w 2540000"/>
              <a:gd name="connsiteY2" fmla="*/ 0 h 2209800"/>
              <a:gd name="connisteX3" fmla="*/ 2540000 w 2540000"/>
              <a:gd name="connsiteY3" fmla="*/ 2209800 h 2209800"/>
              <a:gd name="connisteX4" fmla="*/ 203200 w 2540000"/>
              <a:gd name="connsiteY4" fmla="*/ 2209800 h 2209800"/>
              <a:gd name="connisteX5" fmla="*/ 0 w 2540000"/>
              <a:gd name="connsiteY5" fmla="*/ 2006600 h 2209800"/>
              <a:gd name="connisteX6" fmla="*/ 0 w 2540000"/>
              <a:gd name="connsiteY6" fmla="*/ 20320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0" b="0"/>
            <a:pathLst>
              <a:path w="2540000" h="2209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2540000" y="0"/>
                </a:lnTo>
                <a:lnTo>
                  <a:pt x="2540000" y="2209800"/>
                </a:lnTo>
                <a:lnTo>
                  <a:pt x="203200" y="2209800"/>
                </a:lnTo>
                <a:cubicBezTo>
                  <a:pt x="90976" y="2209800"/>
                  <a:pt x="0" y="2118824"/>
                  <a:pt x="0" y="20066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</a:p>
        </p:txBody>
      </p:sp>
      <p:sp>
        <p:nvSpPr>
          <p:cNvPr id="18" name="文本占位符 17"/>
          <p:cNvSpPr>
            <a:spLocks noGrp="1"/>
          </p:cNvSpPr>
          <p:nvPr>
            <p:ph type="body" idx="16388" hasCustomPrompt="1"/>
            <p:custDataLst>
              <p:tags r:id="rId11"/>
            </p:custDataLst>
          </p:nvPr>
        </p:nvSpPr>
        <p:spPr>
          <a:xfrm>
            <a:off x="3454400" y="4406900"/>
            <a:ext cx="7823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9" name="文本占位符 18"/>
          <p:cNvSpPr>
            <a:spLocks noGrp="1"/>
          </p:cNvSpPr>
          <p:nvPr>
            <p:ph type="body" idx="16389" hasCustomPrompt="1"/>
            <p:custDataLst>
              <p:tags r:id="rId12"/>
            </p:custDataLst>
          </p:nvPr>
        </p:nvSpPr>
        <p:spPr>
          <a:xfrm>
            <a:off x="3454400" y="4965700"/>
            <a:ext cx="78232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2_4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  <a:t>2025/12/27</a:t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4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</a:p>
        </p:txBody>
      </p:sp>
      <p:sp>
        <p:nvSpPr>
          <p:cNvPr id="12" name="装饰  1"/>
          <p:cNvSpPr>
            <a:spLocks noGrp="1"/>
          </p:cNvSpPr>
          <p:nvPr>
            <p:ph type="body" idx="16390" hasCustomPrompt="1"/>
            <p:custDataLst>
              <p:tags r:id="rId5"/>
            </p:custDataLst>
          </p:nvPr>
        </p:nvSpPr>
        <p:spPr>
          <a:xfrm>
            <a:off x="609600" y="3860800"/>
            <a:ext cx="5334000" cy="2387600"/>
          </a:xfrm>
          <a:custGeom>
            <a:avLst/>
            <a:gdLst>
              <a:gd name="connisteX0" fmla="*/ 0 w 5334000"/>
              <a:gd name="connsiteY0" fmla="*/ 0 h 2387600"/>
              <a:gd name="connisteX1" fmla="*/ 5334000 w 5334000"/>
              <a:gd name="connsiteY1" fmla="*/ 0 h 2387600"/>
              <a:gd name="connisteX2" fmla="*/ 5334000 w 5334000"/>
              <a:gd name="connsiteY2" fmla="*/ 2184400 h 2387600"/>
              <a:gd name="connisteX3" fmla="*/ 5130800 w 5334000"/>
              <a:gd name="connsiteY3" fmla="*/ 2387600 h 2387600"/>
              <a:gd name="connisteX4" fmla="*/ 203200 w 5334000"/>
              <a:gd name="connsiteY4" fmla="*/ 2387600 h 2387600"/>
              <a:gd name="connisteX5" fmla="*/ 0 w 5334000"/>
              <a:gd name="connsiteY5" fmla="*/ 2184400 h 2387600"/>
              <a:gd name="connisteX6" fmla="*/ 0 w 5334000"/>
              <a:gd name="connsiteY6" fmla="*/ 0 h 2387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0" b="0"/>
            <a:pathLst>
              <a:path w="5334000" h="2387600">
                <a:moveTo>
                  <a:pt x="0" y="0"/>
                </a:moveTo>
                <a:lnTo>
                  <a:pt x="5334000" y="0"/>
                </a:lnTo>
                <a:lnTo>
                  <a:pt x="5334000" y="2184400"/>
                </a:lnTo>
                <a:cubicBezTo>
                  <a:pt x="5334000" y="2296624"/>
                  <a:pt x="5243024" y="2387600"/>
                  <a:pt x="5130800" y="2387600"/>
                </a:cubicBezTo>
                <a:lnTo>
                  <a:pt x="203200" y="2387600"/>
                </a:lnTo>
                <a:cubicBezTo>
                  <a:pt x="90976" y="2387600"/>
                  <a:pt x="0" y="2296624"/>
                  <a:pt x="0" y="218440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3" name="图片占位符 12"/>
          <p:cNvSpPr>
            <a:spLocks noGrp="1"/>
          </p:cNvSpPr>
          <p:nvPr>
            <p:ph type="pic" idx="16391" hasCustomPrompt="1"/>
            <p:custDataLst>
              <p:tags r:id="rId6"/>
            </p:custDataLst>
          </p:nvPr>
        </p:nvSpPr>
        <p:spPr>
          <a:xfrm>
            <a:off x="609600" y="1524000"/>
            <a:ext cx="5334000" cy="2336800"/>
          </a:xfrm>
          <a:custGeom>
            <a:avLst/>
            <a:gdLst>
              <a:gd name="connisteX0" fmla="*/ 0 w 5334000"/>
              <a:gd name="connsiteY0" fmla="*/ 203200 h 2336800"/>
              <a:gd name="connisteX1" fmla="*/ 203200 w 5334000"/>
              <a:gd name="connsiteY1" fmla="*/ 0 h 2336800"/>
              <a:gd name="connisteX2" fmla="*/ 5130800 w 5334000"/>
              <a:gd name="connsiteY2" fmla="*/ 0 h 2336800"/>
              <a:gd name="connisteX3" fmla="*/ 5334000 w 5334000"/>
              <a:gd name="connsiteY3" fmla="*/ 203200 h 2336800"/>
              <a:gd name="connisteX4" fmla="*/ 5334000 w 5334000"/>
              <a:gd name="connsiteY4" fmla="*/ 2336800 h 2336800"/>
              <a:gd name="connisteX5" fmla="*/ 0 w 5334000"/>
              <a:gd name="connsiteY5" fmla="*/ 2336800 h 2336800"/>
              <a:gd name="connisteX6" fmla="*/ 0 w 5334000"/>
              <a:gd name="connsiteY6" fmla="*/ 203200 h 2336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0" b="0"/>
            <a:pathLst>
              <a:path w="5334000" h="2336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130800" y="0"/>
                </a:lnTo>
                <a:cubicBezTo>
                  <a:pt x="5243024" y="0"/>
                  <a:pt x="5334000" y="90976"/>
                  <a:pt x="5334000" y="203200"/>
                </a:cubicBezTo>
                <a:lnTo>
                  <a:pt x="5334000" y="2336800"/>
                </a:lnTo>
                <a:lnTo>
                  <a:pt x="0" y="2336800"/>
                </a:ln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</a:p>
        </p:txBody>
      </p:sp>
      <p:sp>
        <p:nvSpPr>
          <p:cNvPr id="14" name="文本占位符 13"/>
          <p:cNvSpPr>
            <a:spLocks noGrp="1"/>
          </p:cNvSpPr>
          <p:nvPr>
            <p:ph type="body" idx="16386" hasCustomPrompt="1"/>
            <p:custDataLst>
              <p:tags r:id="rId7"/>
            </p:custDataLst>
          </p:nvPr>
        </p:nvSpPr>
        <p:spPr>
          <a:xfrm>
            <a:off x="914400" y="4165600"/>
            <a:ext cx="4724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8"/>
            </p:custDataLst>
          </p:nvPr>
        </p:nvSpPr>
        <p:spPr>
          <a:xfrm>
            <a:off x="914400" y="4724400"/>
            <a:ext cx="47244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  <p:sp>
        <p:nvSpPr>
          <p:cNvPr id="16" name="装饰  5"/>
          <p:cNvSpPr>
            <a:spLocks noGrp="1"/>
          </p:cNvSpPr>
          <p:nvPr>
            <p:ph type="body" idx="16392" hasCustomPrompt="1"/>
            <p:custDataLst>
              <p:tags r:id="rId9"/>
            </p:custDataLst>
          </p:nvPr>
        </p:nvSpPr>
        <p:spPr>
          <a:xfrm>
            <a:off x="6248400" y="3860800"/>
            <a:ext cx="5334000" cy="2387600"/>
          </a:xfrm>
          <a:custGeom>
            <a:avLst/>
            <a:gdLst>
              <a:gd name="connisteX0" fmla="*/ 0 w 5334000"/>
              <a:gd name="connsiteY0" fmla="*/ 0 h 2387600"/>
              <a:gd name="connisteX1" fmla="*/ 5334000 w 5334000"/>
              <a:gd name="connsiteY1" fmla="*/ 0 h 2387600"/>
              <a:gd name="connisteX2" fmla="*/ 5334000 w 5334000"/>
              <a:gd name="connsiteY2" fmla="*/ 2184400 h 2387600"/>
              <a:gd name="connisteX3" fmla="*/ 5130800 w 5334000"/>
              <a:gd name="connsiteY3" fmla="*/ 2387600 h 2387600"/>
              <a:gd name="connisteX4" fmla="*/ 203200 w 5334000"/>
              <a:gd name="connsiteY4" fmla="*/ 2387600 h 2387600"/>
              <a:gd name="connisteX5" fmla="*/ 0 w 5334000"/>
              <a:gd name="connsiteY5" fmla="*/ 2184400 h 2387600"/>
              <a:gd name="connisteX6" fmla="*/ 0 w 5334000"/>
              <a:gd name="connsiteY6" fmla="*/ 0 h 2387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0" b="0"/>
            <a:pathLst>
              <a:path w="5334000" h="2387600">
                <a:moveTo>
                  <a:pt x="0" y="0"/>
                </a:moveTo>
                <a:lnTo>
                  <a:pt x="5334000" y="0"/>
                </a:lnTo>
                <a:lnTo>
                  <a:pt x="5334000" y="2184400"/>
                </a:lnTo>
                <a:cubicBezTo>
                  <a:pt x="5334000" y="2296624"/>
                  <a:pt x="5243024" y="2387600"/>
                  <a:pt x="5130800" y="2387600"/>
                </a:cubicBezTo>
                <a:lnTo>
                  <a:pt x="203200" y="2387600"/>
                </a:lnTo>
                <a:cubicBezTo>
                  <a:pt x="90976" y="2387600"/>
                  <a:pt x="0" y="2296624"/>
                  <a:pt x="0" y="218440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7" name="图片占位符 16"/>
          <p:cNvSpPr>
            <a:spLocks noGrp="1"/>
          </p:cNvSpPr>
          <p:nvPr>
            <p:ph type="pic" idx="16393" hasCustomPrompt="1"/>
            <p:custDataLst>
              <p:tags r:id="rId10"/>
            </p:custDataLst>
          </p:nvPr>
        </p:nvSpPr>
        <p:spPr>
          <a:xfrm>
            <a:off x="6248400" y="1524000"/>
            <a:ext cx="5334000" cy="2336800"/>
          </a:xfrm>
          <a:custGeom>
            <a:avLst/>
            <a:gdLst>
              <a:gd name="connisteX0" fmla="*/ 0 w 5334000"/>
              <a:gd name="connsiteY0" fmla="*/ 203200 h 2336800"/>
              <a:gd name="connisteX1" fmla="*/ 203200 w 5334000"/>
              <a:gd name="connsiteY1" fmla="*/ 0 h 2336800"/>
              <a:gd name="connisteX2" fmla="*/ 5130800 w 5334000"/>
              <a:gd name="connsiteY2" fmla="*/ 0 h 2336800"/>
              <a:gd name="connisteX3" fmla="*/ 5334000 w 5334000"/>
              <a:gd name="connsiteY3" fmla="*/ 203200 h 2336800"/>
              <a:gd name="connisteX4" fmla="*/ 5334000 w 5334000"/>
              <a:gd name="connsiteY4" fmla="*/ 2336800 h 2336800"/>
              <a:gd name="connisteX5" fmla="*/ 0 w 5334000"/>
              <a:gd name="connsiteY5" fmla="*/ 2336800 h 2336800"/>
              <a:gd name="connisteX6" fmla="*/ 0 w 5334000"/>
              <a:gd name="connsiteY6" fmla="*/ 203200 h 2336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0" b="0"/>
            <a:pathLst>
              <a:path w="5334000" h="2336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130800" y="0"/>
                </a:lnTo>
                <a:cubicBezTo>
                  <a:pt x="5243024" y="0"/>
                  <a:pt x="5334000" y="90976"/>
                  <a:pt x="5334000" y="203200"/>
                </a:cubicBezTo>
                <a:lnTo>
                  <a:pt x="5334000" y="2336800"/>
                </a:lnTo>
                <a:lnTo>
                  <a:pt x="0" y="2336800"/>
                </a:ln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</a:p>
        </p:txBody>
      </p:sp>
      <p:sp>
        <p:nvSpPr>
          <p:cNvPr id="18" name="文本占位符 17"/>
          <p:cNvSpPr>
            <a:spLocks noGrp="1"/>
          </p:cNvSpPr>
          <p:nvPr>
            <p:ph type="body" idx="16388" hasCustomPrompt="1"/>
            <p:custDataLst>
              <p:tags r:id="rId11"/>
            </p:custDataLst>
          </p:nvPr>
        </p:nvSpPr>
        <p:spPr>
          <a:xfrm>
            <a:off x="6553200" y="4165600"/>
            <a:ext cx="4724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9" name="文本占位符 18"/>
          <p:cNvSpPr>
            <a:spLocks noGrp="1"/>
          </p:cNvSpPr>
          <p:nvPr>
            <p:ph type="body" idx="16389" hasCustomPrompt="1"/>
            <p:custDataLst>
              <p:tags r:id="rId12"/>
            </p:custDataLst>
          </p:nvPr>
        </p:nvSpPr>
        <p:spPr>
          <a:xfrm>
            <a:off x="6553200" y="4724400"/>
            <a:ext cx="47244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10008_28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  <a:t>2025/12/27</a:t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4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</a:p>
        </p:txBody>
      </p:sp>
      <p:sp>
        <p:nvSpPr>
          <p:cNvPr id="12" name="图片占位符 11"/>
          <p:cNvSpPr>
            <a:spLocks noGrp="1"/>
          </p:cNvSpPr>
          <p:nvPr>
            <p:ph type="pic" idx="16396" hasCustomPrompt="1"/>
            <p:custDataLst>
              <p:tags r:id="rId5"/>
            </p:custDataLst>
          </p:nvPr>
        </p:nvSpPr>
        <p:spPr>
          <a:xfrm>
            <a:off x="609600" y="1930400"/>
            <a:ext cx="914400" cy="91440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idx="16386" hasCustomPrompt="1"/>
            <p:custDataLst>
              <p:tags r:id="rId6"/>
            </p:custDataLst>
          </p:nvPr>
        </p:nvSpPr>
        <p:spPr>
          <a:xfrm>
            <a:off x="1778000" y="1930400"/>
            <a:ext cx="2184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项标题</a:t>
            </a:r>
          </a:p>
        </p:txBody>
      </p:sp>
      <p:sp>
        <p:nvSpPr>
          <p:cNvPr id="14" name="文本占位符 13"/>
          <p:cNvSpPr>
            <a:spLocks noGrp="1"/>
          </p:cNvSpPr>
          <p:nvPr>
            <p:ph type="body" idx="16387" hasCustomPrompt="1"/>
            <p:custDataLst>
              <p:tags r:id="rId7"/>
            </p:custDataLst>
          </p:nvPr>
        </p:nvSpPr>
        <p:spPr>
          <a:xfrm>
            <a:off x="1778000" y="2438400"/>
            <a:ext cx="21844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  <p:sp>
        <p:nvSpPr>
          <p:cNvPr id="15" name="图片占位符 14"/>
          <p:cNvSpPr>
            <a:spLocks noGrp="1"/>
          </p:cNvSpPr>
          <p:nvPr>
            <p:ph type="pic" idx="16397" hasCustomPrompt="1"/>
            <p:custDataLst>
              <p:tags r:id="rId8"/>
            </p:custDataLst>
          </p:nvPr>
        </p:nvSpPr>
        <p:spPr>
          <a:xfrm>
            <a:off x="4419600" y="1930400"/>
            <a:ext cx="914400" cy="91440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</a:p>
        </p:txBody>
      </p:sp>
      <p:sp>
        <p:nvSpPr>
          <p:cNvPr id="16" name="文本占位符 15"/>
          <p:cNvSpPr>
            <a:spLocks noGrp="1"/>
          </p:cNvSpPr>
          <p:nvPr>
            <p:ph type="body" idx="16388" hasCustomPrompt="1"/>
            <p:custDataLst>
              <p:tags r:id="rId9"/>
            </p:custDataLst>
          </p:nvPr>
        </p:nvSpPr>
        <p:spPr>
          <a:xfrm>
            <a:off x="5588000" y="1930400"/>
            <a:ext cx="2184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项标题</a:t>
            </a:r>
          </a:p>
        </p:txBody>
      </p:sp>
      <p:sp>
        <p:nvSpPr>
          <p:cNvPr id="17" name="文本占位符 16"/>
          <p:cNvSpPr>
            <a:spLocks noGrp="1"/>
          </p:cNvSpPr>
          <p:nvPr>
            <p:ph type="body" idx="16389" hasCustomPrompt="1"/>
            <p:custDataLst>
              <p:tags r:id="rId10"/>
            </p:custDataLst>
          </p:nvPr>
        </p:nvSpPr>
        <p:spPr>
          <a:xfrm>
            <a:off x="5588000" y="2438400"/>
            <a:ext cx="21844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  <p:sp>
        <p:nvSpPr>
          <p:cNvPr id="18" name="图片占位符 17"/>
          <p:cNvSpPr>
            <a:spLocks noGrp="1"/>
          </p:cNvSpPr>
          <p:nvPr>
            <p:ph type="pic" idx="16398" hasCustomPrompt="1"/>
            <p:custDataLst>
              <p:tags r:id="rId11"/>
            </p:custDataLst>
          </p:nvPr>
        </p:nvSpPr>
        <p:spPr>
          <a:xfrm>
            <a:off x="8229600" y="1930400"/>
            <a:ext cx="914400" cy="91440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</a:p>
        </p:txBody>
      </p:sp>
      <p:sp>
        <p:nvSpPr>
          <p:cNvPr id="19" name="文本占位符 18"/>
          <p:cNvSpPr>
            <a:spLocks noGrp="1"/>
          </p:cNvSpPr>
          <p:nvPr>
            <p:ph type="body" idx="16390" hasCustomPrompt="1"/>
            <p:custDataLst>
              <p:tags r:id="rId12"/>
            </p:custDataLst>
          </p:nvPr>
        </p:nvSpPr>
        <p:spPr>
          <a:xfrm>
            <a:off x="9398000" y="1930400"/>
            <a:ext cx="2184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项标题</a:t>
            </a:r>
          </a:p>
        </p:txBody>
      </p:sp>
      <p:sp>
        <p:nvSpPr>
          <p:cNvPr id="20" name="文本占位符 19"/>
          <p:cNvSpPr>
            <a:spLocks noGrp="1"/>
          </p:cNvSpPr>
          <p:nvPr>
            <p:ph type="body" idx="16391" hasCustomPrompt="1"/>
            <p:custDataLst>
              <p:tags r:id="rId13"/>
            </p:custDataLst>
          </p:nvPr>
        </p:nvSpPr>
        <p:spPr>
          <a:xfrm>
            <a:off x="9398000" y="2438400"/>
            <a:ext cx="21844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  <p:sp>
        <p:nvSpPr>
          <p:cNvPr id="21" name="图片占位符 20"/>
          <p:cNvSpPr>
            <a:spLocks noGrp="1"/>
          </p:cNvSpPr>
          <p:nvPr>
            <p:ph type="pic" idx="16399" hasCustomPrompt="1"/>
            <p:custDataLst>
              <p:tags r:id="rId14"/>
            </p:custDataLst>
          </p:nvPr>
        </p:nvSpPr>
        <p:spPr>
          <a:xfrm>
            <a:off x="609600" y="4114800"/>
            <a:ext cx="914400" cy="91440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</a:p>
        </p:txBody>
      </p:sp>
      <p:sp>
        <p:nvSpPr>
          <p:cNvPr id="22" name="文本占位符 21"/>
          <p:cNvSpPr>
            <a:spLocks noGrp="1"/>
          </p:cNvSpPr>
          <p:nvPr>
            <p:ph type="body" idx="16392" hasCustomPrompt="1"/>
            <p:custDataLst>
              <p:tags r:id="rId15"/>
            </p:custDataLst>
          </p:nvPr>
        </p:nvSpPr>
        <p:spPr>
          <a:xfrm>
            <a:off x="1778000" y="4114800"/>
            <a:ext cx="2184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项标题</a:t>
            </a:r>
          </a:p>
        </p:txBody>
      </p:sp>
      <p:sp>
        <p:nvSpPr>
          <p:cNvPr id="23" name="文本占位符 22"/>
          <p:cNvSpPr>
            <a:spLocks noGrp="1"/>
          </p:cNvSpPr>
          <p:nvPr>
            <p:ph type="body" idx="16393" hasCustomPrompt="1"/>
            <p:custDataLst>
              <p:tags r:id="rId16"/>
            </p:custDataLst>
          </p:nvPr>
        </p:nvSpPr>
        <p:spPr>
          <a:xfrm>
            <a:off x="1778000" y="4622800"/>
            <a:ext cx="21844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  <p:sp>
        <p:nvSpPr>
          <p:cNvPr id="24" name="图片占位符 23"/>
          <p:cNvSpPr>
            <a:spLocks noGrp="1"/>
          </p:cNvSpPr>
          <p:nvPr>
            <p:ph type="pic" idx="16400" hasCustomPrompt="1"/>
            <p:custDataLst>
              <p:tags r:id="rId17"/>
            </p:custDataLst>
          </p:nvPr>
        </p:nvSpPr>
        <p:spPr>
          <a:xfrm>
            <a:off x="4419600" y="4114800"/>
            <a:ext cx="914400" cy="91440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</a:p>
        </p:txBody>
      </p:sp>
      <p:sp>
        <p:nvSpPr>
          <p:cNvPr id="25" name="文本占位符 24"/>
          <p:cNvSpPr>
            <a:spLocks noGrp="1"/>
          </p:cNvSpPr>
          <p:nvPr>
            <p:ph type="body" idx="16394" hasCustomPrompt="1"/>
            <p:custDataLst>
              <p:tags r:id="rId18"/>
            </p:custDataLst>
          </p:nvPr>
        </p:nvSpPr>
        <p:spPr>
          <a:xfrm>
            <a:off x="5588000" y="4114800"/>
            <a:ext cx="2184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项标题</a:t>
            </a:r>
          </a:p>
        </p:txBody>
      </p:sp>
      <p:sp>
        <p:nvSpPr>
          <p:cNvPr id="26" name="文本占位符 25"/>
          <p:cNvSpPr>
            <a:spLocks noGrp="1"/>
          </p:cNvSpPr>
          <p:nvPr>
            <p:ph type="body" idx="16395" hasCustomPrompt="1"/>
            <p:custDataLst>
              <p:tags r:id="rId19"/>
            </p:custDataLst>
          </p:nvPr>
        </p:nvSpPr>
        <p:spPr>
          <a:xfrm>
            <a:off x="5588000" y="4622800"/>
            <a:ext cx="21844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单击此处添加项正文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14_3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  <a:t>2025/12/27</a:t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4"/>
            </p:custDataLst>
          </p:nvPr>
        </p:nvSpPr>
        <p:spPr>
          <a:xfrm>
            <a:off x="609600" y="533400"/>
            <a:ext cx="3429000" cy="548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</a:p>
        </p:txBody>
      </p:sp>
      <p:sp>
        <p:nvSpPr>
          <p:cNvPr id="12" name="装饰  1"/>
          <p:cNvSpPr>
            <a:spLocks noGrp="1"/>
          </p:cNvSpPr>
          <p:nvPr>
            <p:ph type="body" idx="16387" hasCustomPrompt="1"/>
            <p:custDataLst>
              <p:tags r:id="rId5"/>
            </p:custDataLst>
          </p:nvPr>
        </p:nvSpPr>
        <p:spPr>
          <a:xfrm>
            <a:off x="4648200" y="609600"/>
            <a:ext cx="6934200" cy="5638800"/>
          </a:xfrm>
          <a:custGeom>
            <a:avLst/>
            <a:gdLst>
              <a:gd name="connisteX0" fmla="*/ 0 w 6934200"/>
              <a:gd name="connsiteY0" fmla="*/ 203200 h 5638800"/>
              <a:gd name="connisteX1" fmla="*/ 203200 w 6934200"/>
              <a:gd name="connsiteY1" fmla="*/ 0 h 5638800"/>
              <a:gd name="connisteX2" fmla="*/ 6731000 w 6934200"/>
              <a:gd name="connsiteY2" fmla="*/ 0 h 5638800"/>
              <a:gd name="connisteX3" fmla="*/ 6934200 w 6934200"/>
              <a:gd name="connsiteY3" fmla="*/ 203200 h 5638800"/>
              <a:gd name="connisteX4" fmla="*/ 6934200 w 6934200"/>
              <a:gd name="connsiteY4" fmla="*/ 5435600 h 5638800"/>
              <a:gd name="connisteX5" fmla="*/ 6731000 w 6934200"/>
              <a:gd name="connsiteY5" fmla="*/ 5638800 h 5638800"/>
              <a:gd name="connisteX6" fmla="*/ 203200 w 6934200"/>
              <a:gd name="connsiteY6" fmla="*/ 5638800 h 5638800"/>
              <a:gd name="connisteX7" fmla="*/ 0 w 6934200"/>
              <a:gd name="connsiteY7" fmla="*/ 5435600 h 5638800"/>
              <a:gd name="connisteX8" fmla="*/ 0 w 6934200"/>
              <a:gd name="connsiteY8" fmla="*/ 203200 h 5638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6934200" h="5638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6731000" y="0"/>
                </a:lnTo>
                <a:cubicBezTo>
                  <a:pt x="6843224" y="0"/>
                  <a:pt x="6934200" y="90976"/>
                  <a:pt x="6934200" y="203200"/>
                </a:cubicBezTo>
                <a:lnTo>
                  <a:pt x="6934200" y="5435600"/>
                </a:lnTo>
                <a:cubicBezTo>
                  <a:pt x="6934200" y="5547824"/>
                  <a:pt x="6843224" y="5638800"/>
                  <a:pt x="6731000" y="5638800"/>
                </a:cubicBezTo>
                <a:lnTo>
                  <a:pt x="203200" y="5638800"/>
                </a:lnTo>
                <a:cubicBezTo>
                  <a:pt x="90976" y="5638800"/>
                  <a:pt x="0" y="5547824"/>
                  <a:pt x="0" y="54356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idx="16386" hasCustomPrompt="1"/>
            <p:custDataLst>
              <p:tags r:id="rId6"/>
            </p:custDataLst>
          </p:nvPr>
        </p:nvSpPr>
        <p:spPr>
          <a:xfrm>
            <a:off x="5054600" y="1143000"/>
            <a:ext cx="6121400" cy="45720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单击此处添加正文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-1-5_4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  <a:t>2025/12/27</a:t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副标题 10"/>
          <p:cNvSpPr>
            <a:spLocks noGrp="1"/>
          </p:cNvSpPr>
          <p:nvPr>
            <p:ph type="subTitle" idx="16386" hasCustomPrompt="1"/>
            <p:custDataLst>
              <p:tags r:id="rId4"/>
            </p:custDataLst>
          </p:nvPr>
        </p:nvSpPr>
        <p:spPr>
          <a:xfrm>
            <a:off x="761471" y="2667000"/>
            <a:ext cx="2363258" cy="4572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CONTENTS</a:t>
            </a:r>
          </a:p>
        </p:txBody>
      </p:sp>
      <p:sp>
        <p:nvSpPr>
          <p:cNvPr id="12" name="标题 11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760942" y="3175000"/>
            <a:ext cx="2364317" cy="7620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None/>
              <a:defRPr sz="4800" b="1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目录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idx="16388" hasCustomPrompt="1"/>
            <p:custDataLst>
              <p:tags r:id="rId6"/>
            </p:custDataLst>
          </p:nvPr>
        </p:nvSpPr>
        <p:spPr>
          <a:xfrm>
            <a:off x="4070350" y="22860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01</a:t>
            </a:r>
          </a:p>
        </p:txBody>
      </p:sp>
      <p:sp>
        <p:nvSpPr>
          <p:cNvPr id="14" name="装饰  3"/>
          <p:cNvSpPr>
            <a:spLocks noGrp="1"/>
          </p:cNvSpPr>
          <p:nvPr>
            <p:ph type="body" idx="16395" hasCustomPrompt="1"/>
            <p:custDataLst>
              <p:tags r:id="rId7"/>
            </p:custDataLst>
          </p:nvPr>
        </p:nvSpPr>
        <p:spPr>
          <a:xfrm>
            <a:off x="4851400" y="22098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8"/>
            </p:custDataLst>
          </p:nvPr>
        </p:nvSpPr>
        <p:spPr>
          <a:xfrm>
            <a:off x="5080000" y="21336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6" name="文本占位符 15"/>
          <p:cNvSpPr>
            <a:spLocks noGrp="1"/>
          </p:cNvSpPr>
          <p:nvPr>
            <p:ph type="body" idx="16390" hasCustomPrompt="1"/>
            <p:custDataLst>
              <p:tags r:id="rId9"/>
            </p:custDataLst>
          </p:nvPr>
        </p:nvSpPr>
        <p:spPr>
          <a:xfrm>
            <a:off x="7994650" y="22860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02</a:t>
            </a:r>
          </a:p>
        </p:txBody>
      </p:sp>
      <p:sp>
        <p:nvSpPr>
          <p:cNvPr id="17" name="装饰  6"/>
          <p:cNvSpPr>
            <a:spLocks noGrp="1"/>
          </p:cNvSpPr>
          <p:nvPr>
            <p:ph type="body" idx="16396" hasCustomPrompt="1"/>
            <p:custDataLst>
              <p:tags r:id="rId10"/>
            </p:custDataLst>
          </p:nvPr>
        </p:nvSpPr>
        <p:spPr>
          <a:xfrm>
            <a:off x="8775700" y="22098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8" name="文本占位符 17"/>
          <p:cNvSpPr>
            <a:spLocks noGrp="1"/>
          </p:cNvSpPr>
          <p:nvPr>
            <p:ph type="body" idx="16389" hasCustomPrompt="1"/>
            <p:custDataLst>
              <p:tags r:id="rId11"/>
            </p:custDataLst>
          </p:nvPr>
        </p:nvSpPr>
        <p:spPr>
          <a:xfrm>
            <a:off x="9004300" y="21336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9" name="文本占位符 18"/>
          <p:cNvSpPr>
            <a:spLocks noGrp="1"/>
          </p:cNvSpPr>
          <p:nvPr>
            <p:ph type="body" idx="16392" hasCustomPrompt="1"/>
            <p:custDataLst>
              <p:tags r:id="rId12"/>
            </p:custDataLst>
          </p:nvPr>
        </p:nvSpPr>
        <p:spPr>
          <a:xfrm>
            <a:off x="4070350" y="39624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03</a:t>
            </a:r>
          </a:p>
        </p:txBody>
      </p:sp>
      <p:sp>
        <p:nvSpPr>
          <p:cNvPr id="20" name="装饰  9"/>
          <p:cNvSpPr>
            <a:spLocks noGrp="1"/>
          </p:cNvSpPr>
          <p:nvPr>
            <p:ph type="body" idx="16397" hasCustomPrompt="1"/>
            <p:custDataLst>
              <p:tags r:id="rId13"/>
            </p:custDataLst>
          </p:nvPr>
        </p:nvSpPr>
        <p:spPr>
          <a:xfrm>
            <a:off x="4851400" y="38862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21" name="文本占位符 20"/>
          <p:cNvSpPr>
            <a:spLocks noGrp="1"/>
          </p:cNvSpPr>
          <p:nvPr>
            <p:ph type="body" idx="16391" hasCustomPrompt="1"/>
            <p:custDataLst>
              <p:tags r:id="rId14"/>
            </p:custDataLst>
          </p:nvPr>
        </p:nvSpPr>
        <p:spPr>
          <a:xfrm>
            <a:off x="5080000" y="38100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22" name="文本占位符 21"/>
          <p:cNvSpPr>
            <a:spLocks noGrp="1"/>
          </p:cNvSpPr>
          <p:nvPr>
            <p:ph type="body" idx="16394" hasCustomPrompt="1"/>
            <p:custDataLst>
              <p:tags r:id="rId15"/>
            </p:custDataLst>
          </p:nvPr>
        </p:nvSpPr>
        <p:spPr>
          <a:xfrm>
            <a:off x="7994650" y="39624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04</a:t>
            </a:r>
          </a:p>
        </p:txBody>
      </p:sp>
      <p:sp>
        <p:nvSpPr>
          <p:cNvPr id="23" name="装饰  2"/>
          <p:cNvSpPr>
            <a:spLocks noGrp="1"/>
          </p:cNvSpPr>
          <p:nvPr>
            <p:ph type="body" idx="16398" hasCustomPrompt="1"/>
            <p:custDataLst>
              <p:tags r:id="rId16"/>
            </p:custDataLst>
          </p:nvPr>
        </p:nvSpPr>
        <p:spPr>
          <a:xfrm>
            <a:off x="8775700" y="38862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24" name="文本占位符 23"/>
          <p:cNvSpPr>
            <a:spLocks noGrp="1"/>
          </p:cNvSpPr>
          <p:nvPr>
            <p:ph type="body" idx="16393" hasCustomPrompt="1"/>
            <p:custDataLst>
              <p:tags r:id="rId17"/>
            </p:custDataLst>
          </p:nvPr>
        </p:nvSpPr>
        <p:spPr>
          <a:xfrm>
            <a:off x="9004300" y="38100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  <a:t>2025/12/27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1365" cy="6849745"/>
          </a:xfrm>
          <a:prstGeom prst="rect">
            <a:avLst/>
          </a:prstGeom>
          <a:gradFill>
            <a:gsLst>
              <a:gs pos="58000">
                <a:schemeClr val="bg1">
                  <a:alpha val="3000"/>
                </a:schemeClr>
              </a:gs>
              <a:gs pos="100000">
                <a:schemeClr val="bg1">
                  <a:alpha val="0"/>
                </a:schemeClr>
              </a:gs>
              <a:gs pos="0">
                <a:schemeClr val="accent2">
                  <a:alpha val="11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6" descr="jimeng-2025-10-21-5839-以浅蓝渐变色为背景，最下方是蓝绿交融的横向流动型装饰，有一定厚度，磨砂质感，半透...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8"/>
          <a:srcRect b="12765"/>
          <a:stretch>
            <a:fillRect/>
          </a:stretch>
        </p:blipFill>
        <p:spPr>
          <a:xfrm>
            <a:off x="635" y="3619500"/>
            <a:ext cx="12190730" cy="32385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4656000" y="743000"/>
            <a:ext cx="2880000" cy="1081088"/>
          </a:xfrm>
        </p:spPr>
        <p:txBody>
          <a:bodyPr wrap="square" anchor="b">
            <a:normAutofit/>
          </a:bodyPr>
          <a:lstStyle>
            <a:lvl1pPr algn="ct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标题</a:t>
            </a:r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  <a:t>2025/12/27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vert="horz" wrap="square" lIns="0" tIns="0" rIns="0" bIns="0" rtlCol="0" anchor="b">
            <a:normAutofit/>
          </a:bodyPr>
          <a:lstStyle>
            <a:lvl1pPr>
              <a:defRPr lang="zh-CN" altLang="en-US" dirty="0"/>
            </a:lvl1pPr>
          </a:lstStyle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95960" y="1301750"/>
            <a:ext cx="5323840" cy="4875850"/>
          </a:xfrm>
        </p:spPr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172200" y="1301750"/>
            <a:ext cx="5323840" cy="4875850"/>
          </a:xfrm>
        </p:spPr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  <a:t>2025/12/27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1"/>
            </p:custDataLst>
          </p:nvPr>
        </p:nvSpPr>
        <p:spPr>
          <a:xfrm>
            <a:off x="695960" y="1301750"/>
            <a:ext cx="5323840" cy="411303"/>
          </a:xfrm>
        </p:spPr>
        <p:txBody>
          <a:bodyPr wrap="square" anchor="b">
            <a:norm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2"/>
            </p:custDataLst>
          </p:nvPr>
        </p:nvSpPr>
        <p:spPr>
          <a:xfrm>
            <a:off x="695960" y="1875099"/>
            <a:ext cx="5323840" cy="4300276"/>
          </a:xfrm>
        </p:spPr>
        <p:txBody>
          <a:bodyPr wrap="square">
            <a:normAutofit/>
          </a:bodyPr>
          <a:lstStyle>
            <a:lvl1pPr>
              <a:defRPr sz="2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3"/>
            </p:custDataLst>
          </p:nvPr>
        </p:nvSpPr>
        <p:spPr>
          <a:xfrm>
            <a:off x="6172200" y="1301750"/>
            <a:ext cx="5323840" cy="411303"/>
          </a:xfrm>
        </p:spPr>
        <p:txBody>
          <a:bodyPr wrap="square" anchor="b">
            <a:norm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4"/>
            </p:custDataLst>
          </p:nvPr>
        </p:nvSpPr>
        <p:spPr>
          <a:xfrm>
            <a:off x="6172200" y="1875099"/>
            <a:ext cx="5323840" cy="4300276"/>
          </a:xfrm>
        </p:spPr>
        <p:txBody>
          <a:bodyPr wrap="square">
            <a:normAutofit/>
          </a:bodyPr>
          <a:lstStyle>
            <a:lvl1pPr>
              <a:defRPr sz="2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  <a:t>2025/12/27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0" name="标题 9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  <a:t>2025/12/27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  <a:t>2025/12/27</a:t>
            </a:fld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1"/>
          <p:cNvSpPr>
            <a:spLocks noGrp="1"/>
          </p:cNvSpPr>
          <p:nvPr>
            <p:ph idx="1"/>
            <p:custDataLst>
              <p:tags r:id="rId1"/>
            </p:custDataLst>
          </p:nvPr>
        </p:nvSpPr>
        <p:spPr>
          <a:xfrm>
            <a:off x="695960" y="360045"/>
            <a:ext cx="10801985" cy="5817870"/>
          </a:xfrm>
        </p:spPr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  <a:t>2025/12/27</a:t>
            </a:fld>
            <a:endParaRPr lang="zh-CN" altLang="en-US"/>
          </a:p>
        </p:txBody>
      </p:sp>
      <p:sp>
        <p:nvSpPr>
          <p:cNvPr id="5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1"/>
            </p:custDataLst>
          </p:nvPr>
        </p:nvSpPr>
        <p:spPr>
          <a:xfrm>
            <a:off x="695960" y="1301750"/>
            <a:ext cx="10799088" cy="405553"/>
          </a:xfrm>
        </p:spPr>
        <p:txBody>
          <a:bodyPr wrap="square" anchor="t">
            <a:norm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zh-CN" altLang="en-US" dirty="0"/>
              <a:t>请在此输入您的副标题</a:t>
            </a:r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  <a:t>2025/12/27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封面页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jimeng-2025-10-20-5581-以浅蓝渐变色为背景，右侧是蓝绿交融的横向流动型装饰，有一定厚度，磨砂质感，半透明_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11">
            <a:alphaModFix amt="2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图片 2" descr="jimeng-2025-10-20-5581-以浅蓝渐变色为背景，右侧是蓝绿交融的横向流动型装饰，有一定厚度，磨砂质感，半透明...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5293995" y="643255"/>
            <a:ext cx="6898005" cy="6214745"/>
          </a:xfrm>
          <a:prstGeom prst="rect">
            <a:avLst/>
          </a:prstGeom>
        </p:spPr>
      </p:pic>
      <p:sp>
        <p:nvSpPr>
          <p:cNvPr id="8" name="矩形 7"/>
          <p:cNvSpPr/>
          <p:nvPr userDrawn="1">
            <p:custDataLst>
              <p:tags r:id="rId3"/>
            </p:custDataLst>
          </p:nvPr>
        </p:nvSpPr>
        <p:spPr>
          <a:xfrm rot="5400000">
            <a:off x="-1002665" y="3399155"/>
            <a:ext cx="3632200" cy="13335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latin typeface="MiSans" panose="00000500000000000000" charset="-122"/>
              <a:ea typeface="MiSans" panose="00000500000000000000" charset="-122"/>
              <a:cs typeface="MiSans" panose="00000500000000000000" charset="-122"/>
              <a:sym typeface="+mn-ea"/>
            </a:endParaRPr>
          </a:p>
        </p:txBody>
      </p:sp>
      <p:sp>
        <p:nvSpPr>
          <p:cNvPr id="9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  <a:t>2025/12/27</a:t>
            </a:fld>
            <a:endParaRPr lang="zh-CN" altLang="en-US"/>
          </a:p>
        </p:txBody>
      </p:sp>
      <p:sp>
        <p:nvSpPr>
          <p:cNvPr id="11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12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610600" y="6356350"/>
            <a:ext cx="2743200" cy="365125"/>
          </a:xfrm>
        </p:spPr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4" name="日期时间占位符 7"/>
          <p:cNvSpPr>
            <a:spLocks noGrp="1"/>
          </p:cNvSpPr>
          <p:nvPr>
            <p:ph type="body" sz="quarter" idx="16386" hasCustomPrompt="1"/>
            <p:custDataLst>
              <p:tags r:id="rId7"/>
            </p:custDataLst>
          </p:nvPr>
        </p:nvSpPr>
        <p:spPr>
          <a:xfrm>
            <a:off x="1034415" y="1515110"/>
            <a:ext cx="5646420" cy="457200"/>
          </a:xfrm>
        </p:spPr>
        <p:txBody>
          <a:bodyPr vert="horz" wrap="square"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240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20XX YEAR</a:t>
            </a:r>
          </a:p>
        </p:txBody>
      </p:sp>
      <p:sp>
        <p:nvSpPr>
          <p:cNvPr id="7" name="标题 1"/>
          <p:cNvSpPr>
            <a:spLocks noGrp="1"/>
          </p:cNvSpPr>
          <p:nvPr>
            <p:ph type="ctrTitle" idx="16385" hasCustomPrompt="1"/>
            <p:custDataLst>
              <p:tags r:id="rId8"/>
            </p:custDataLst>
          </p:nvPr>
        </p:nvSpPr>
        <p:spPr>
          <a:xfrm>
            <a:off x="1034415" y="2268220"/>
            <a:ext cx="5646420" cy="1987550"/>
          </a:xfrm>
        </p:spPr>
        <p:txBody>
          <a:bodyPr vert="horz" wrap="square" lIns="0" tIns="0" rIns="0" bIns="0" anchor="t" anchorCtr="0">
            <a:normAutofit/>
          </a:bodyPr>
          <a:lstStyle>
            <a:lvl1pPr mar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6000" u="none" strike="noStrike" kern="1200" cap="none" spc="0" normalizeH="0">
                <a:solidFill>
                  <a:schemeClr val="accent1"/>
                </a:solidFill>
                <a:uFillTx/>
              </a:defRPr>
            </a:lvl1pPr>
          </a:lstStyle>
          <a:p>
            <a:r>
              <a:rPr lang="zh-CN" altLang="en-US" dirty="0"/>
              <a:t>单击此处添加文档标题</a:t>
            </a:r>
          </a:p>
        </p:txBody>
      </p:sp>
      <p:sp>
        <p:nvSpPr>
          <p:cNvPr id="24" name="署名占位符 10"/>
          <p:cNvSpPr>
            <a:spLocks noGrp="1"/>
          </p:cNvSpPr>
          <p:nvPr>
            <p:ph type="body" sz="quarter" idx="16387" hasCustomPrompt="1"/>
            <p:custDataLst>
              <p:tags r:id="rId9"/>
            </p:custDataLst>
          </p:nvPr>
        </p:nvSpPr>
        <p:spPr>
          <a:xfrm>
            <a:off x="1034415" y="4613910"/>
            <a:ext cx="2540882" cy="533400"/>
          </a:xfrm>
        </p:spPr>
        <p:txBody>
          <a:bodyPr vert="horz" wrap="square" lIns="0" tIns="0" rIns="0" bIns="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00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BY WPS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章节页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jimeng-2025-10-20-5581-以浅蓝渐变色为背景，右侧是蓝绿交融的横向流动型装饰，有一定厚度，磨砂质感，半透明_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9">
            <a:alphaModFix amt="2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图片 10" descr="jimeng-2025-10-21-8595-以浅蓝渐变色为背景，最下方是蓝绿交融的横向流动型装饰，有一定厚度，磨砂质感，半透...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0" y="2653030"/>
            <a:ext cx="12192000" cy="4204970"/>
          </a:xfrm>
          <a:prstGeom prst="rect">
            <a:avLst/>
          </a:prstGeom>
        </p:spPr>
      </p:pic>
      <p:sp>
        <p:nvSpPr>
          <p:cNvPr id="7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  <a:t>2025/12/27</a:t>
            </a:fld>
            <a:endParaRPr lang="zh-CN" altLang="en-US"/>
          </a:p>
        </p:txBody>
      </p:sp>
      <p:sp>
        <p:nvSpPr>
          <p:cNvPr id="9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2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标题 1"/>
          <p:cNvSpPr>
            <a:spLocks noGrp="1"/>
          </p:cNvSpPr>
          <p:nvPr>
            <p:ph type="title" idx="16385" hasCustomPrompt="1"/>
            <p:custDataLst>
              <p:tags r:id="rId6"/>
            </p:custDataLst>
          </p:nvPr>
        </p:nvSpPr>
        <p:spPr>
          <a:xfrm>
            <a:off x="1016000" y="3185795"/>
            <a:ext cx="6352117" cy="1524000"/>
          </a:xfrm>
        </p:spPr>
        <p:txBody>
          <a:bodyPr vert="horz" wrap="square" lIns="0" tIns="0" rIns="0" bIns="0" anchor="t" anchorCtr="0">
            <a:normAutofit/>
          </a:bodyPr>
          <a:lstStyle>
            <a:lvl1pPr mar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800" b="1" u="none" strike="noStrike" kern="1200" cap="none" spc="0" normalizeH="0">
                <a:solidFill>
                  <a:schemeClr val="accent1"/>
                </a:solidFill>
                <a:uFillTx/>
              </a:defRPr>
            </a:lvl1pPr>
          </a:lstStyle>
          <a:p>
            <a:r>
              <a:rPr lang="zh-CN" altLang="en-US" dirty="0"/>
              <a:t>单击此处添加章节标题</a:t>
            </a:r>
          </a:p>
        </p:txBody>
      </p:sp>
      <p:sp>
        <p:nvSpPr>
          <p:cNvPr id="8" name="节编号 3"/>
          <p:cNvSpPr>
            <a:spLocks noGrp="1"/>
          </p:cNvSpPr>
          <p:nvPr>
            <p:ph type="body" sz="quarter" idx="16386" hasCustomPrompt="1"/>
            <p:custDataLst>
              <p:tags r:id="rId7"/>
            </p:custDataLst>
          </p:nvPr>
        </p:nvSpPr>
        <p:spPr>
          <a:xfrm>
            <a:off x="1016000" y="1560195"/>
            <a:ext cx="1527175" cy="1524000"/>
          </a:xfrm>
        </p:spPr>
        <p:txBody>
          <a:bodyPr vert="horz" wrap="none" lIns="0" tIns="0" rIns="0" bIns="0" anchor="ctr" anchorCtr="0">
            <a:normAutofit/>
          </a:bodyPr>
          <a:lstStyle>
            <a:lvl1pPr marL="0" indent="0" algn="l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7200" b="1" spc="0">
                <a:solidFill>
                  <a:schemeClr val="tx2">
                    <a:lumMod val="90000"/>
                    <a:lumOff val="1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01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结束页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jimeng-2025-10-20-5581-以浅蓝渐变色为背景，右侧是蓝绿交融的横向流动型装饰，有一定厚度，磨砂质感，半透明_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9">
            <a:alphaModFix amt="2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图片 11" descr="jimeng-2025-10-20-5581-以浅蓝渐变色为背景，右侧是蓝绿交融的横向流动型装饰，有一定厚度，磨砂质感，半透明...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5293995" y="643255"/>
            <a:ext cx="6898005" cy="6214745"/>
          </a:xfrm>
          <a:prstGeom prst="rect">
            <a:avLst/>
          </a:prstGeom>
        </p:spPr>
      </p:pic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  <a:t>2025/12/27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610600" y="6356350"/>
            <a:ext cx="2743200" cy="365125"/>
          </a:xfrm>
        </p:spPr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副标题 10"/>
          <p:cNvSpPr>
            <a:spLocks noGrp="1"/>
          </p:cNvSpPr>
          <p:nvPr>
            <p:ph type="body" idx="16386" hasCustomPrompt="1"/>
            <p:custDataLst>
              <p:tags r:id="rId6"/>
            </p:custDataLst>
          </p:nvPr>
        </p:nvSpPr>
        <p:spPr>
          <a:xfrm>
            <a:off x="1016000" y="2409190"/>
            <a:ext cx="5449358" cy="457200"/>
          </a:xfrm>
        </p:spPr>
        <p:txBody>
          <a:bodyPr vert="horz" wrap="square"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2400" spc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THE END</a:t>
            </a:r>
          </a:p>
        </p:txBody>
      </p:sp>
      <p:sp>
        <p:nvSpPr>
          <p:cNvPr id="6" name="标题 1"/>
          <p:cNvSpPr>
            <a:spLocks noGrp="1"/>
          </p:cNvSpPr>
          <p:nvPr>
            <p:ph type="ctrTitle" idx="16385" hasCustomPrompt="1"/>
            <p:custDataLst>
              <p:tags r:id="rId7"/>
            </p:custDataLst>
          </p:nvPr>
        </p:nvSpPr>
        <p:spPr>
          <a:xfrm>
            <a:off x="1016000" y="2917190"/>
            <a:ext cx="5451122" cy="1016000"/>
          </a:xfrm>
        </p:spPr>
        <p:txBody>
          <a:bodyPr vert="horz" wrap="square" lIns="0" tIns="0" rIns="0" bIns="0" anchor="t" anchorCtr="0">
            <a:normAutofit/>
          </a:bodyPr>
          <a:lstStyle>
            <a:lvl1pPr mar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6400" u="none" strike="noStrike" kern="1200" cap="none" spc="0" normalizeH="0">
                <a:solidFill>
                  <a:schemeClr val="accent1"/>
                </a:solidFill>
                <a:uFillTx/>
              </a:defRPr>
            </a:lvl1pPr>
          </a:lstStyle>
          <a:p>
            <a:r>
              <a:rPr lang="zh-CN" altLang="en-US" dirty="0"/>
              <a:t>谢谢观看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3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  <a:t>2025/12/27</a:t>
            </a:fld>
            <a:endParaRPr lang="zh-CN" altLang="en-US"/>
          </a:p>
        </p:txBody>
      </p:sp>
      <p:sp>
        <p:nvSpPr>
          <p:cNvPr id="9" name="页脚占位符 4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灯片编号占位符 5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Subtitle 10"/>
          <p:cNvSpPr>
            <a:spLocks noGrp="1"/>
          </p:cNvSpPr>
          <p:nvPr>
            <p:ph type="subTitle" idx="16386" hasCustomPrompt="1"/>
            <p:custDataLst>
              <p:tags r:id="rId4"/>
            </p:custDataLst>
          </p:nvPr>
        </p:nvSpPr>
        <p:spPr>
          <a:xfrm>
            <a:off x="761471" y="2667000"/>
            <a:ext cx="2363258" cy="4572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CONTENTS</a:t>
            </a:r>
          </a:p>
        </p:txBody>
      </p:sp>
      <p:sp>
        <p:nvSpPr>
          <p:cNvPr id="12" name="Title 11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760942" y="3175000"/>
            <a:ext cx="2364317" cy="7620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None/>
              <a:defRPr sz="4800" b="1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目录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6388" hasCustomPrompt="1"/>
            <p:custDataLst>
              <p:tags r:id="rId6"/>
            </p:custDataLst>
          </p:nvPr>
        </p:nvSpPr>
        <p:spPr>
          <a:xfrm>
            <a:off x="4070350" y="22860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01</a:t>
            </a:r>
          </a:p>
        </p:txBody>
      </p:sp>
      <p:sp>
        <p:nvSpPr>
          <p:cNvPr id="14" name="装饰  3"/>
          <p:cNvSpPr>
            <a:spLocks noGrp="1"/>
          </p:cNvSpPr>
          <p:nvPr>
            <p:ph type="body" idx="16395" hasCustomPrompt="1"/>
            <p:custDataLst>
              <p:tags r:id="rId7"/>
            </p:custDataLst>
          </p:nvPr>
        </p:nvSpPr>
        <p:spPr>
          <a:xfrm>
            <a:off x="4851400" y="22098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idx="16387" hasCustomPrompt="1"/>
            <p:custDataLst>
              <p:tags r:id="rId8"/>
            </p:custDataLst>
          </p:nvPr>
        </p:nvSpPr>
        <p:spPr>
          <a:xfrm>
            <a:off x="5080000" y="21336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idx="16390" hasCustomPrompt="1"/>
            <p:custDataLst>
              <p:tags r:id="rId9"/>
            </p:custDataLst>
          </p:nvPr>
        </p:nvSpPr>
        <p:spPr>
          <a:xfrm>
            <a:off x="7994650" y="22860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02</a:t>
            </a:r>
          </a:p>
        </p:txBody>
      </p:sp>
      <p:sp>
        <p:nvSpPr>
          <p:cNvPr id="17" name="装饰  6"/>
          <p:cNvSpPr>
            <a:spLocks noGrp="1"/>
          </p:cNvSpPr>
          <p:nvPr>
            <p:ph type="body" idx="16396" hasCustomPrompt="1"/>
            <p:custDataLst>
              <p:tags r:id="rId10"/>
            </p:custDataLst>
          </p:nvPr>
        </p:nvSpPr>
        <p:spPr>
          <a:xfrm>
            <a:off x="8775700" y="22098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idx="16389" hasCustomPrompt="1"/>
            <p:custDataLst>
              <p:tags r:id="rId11"/>
            </p:custDataLst>
          </p:nvPr>
        </p:nvSpPr>
        <p:spPr>
          <a:xfrm>
            <a:off x="9004300" y="21336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idx="16392" hasCustomPrompt="1"/>
            <p:custDataLst>
              <p:tags r:id="rId12"/>
            </p:custDataLst>
          </p:nvPr>
        </p:nvSpPr>
        <p:spPr>
          <a:xfrm>
            <a:off x="4070350" y="39624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03</a:t>
            </a:r>
          </a:p>
        </p:txBody>
      </p:sp>
      <p:sp>
        <p:nvSpPr>
          <p:cNvPr id="20" name="装饰  9"/>
          <p:cNvSpPr>
            <a:spLocks noGrp="1"/>
          </p:cNvSpPr>
          <p:nvPr>
            <p:ph type="body" idx="16397" hasCustomPrompt="1"/>
            <p:custDataLst>
              <p:tags r:id="rId13"/>
            </p:custDataLst>
          </p:nvPr>
        </p:nvSpPr>
        <p:spPr>
          <a:xfrm>
            <a:off x="4851400" y="38862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idx="16391" hasCustomPrompt="1"/>
            <p:custDataLst>
              <p:tags r:id="rId14"/>
            </p:custDataLst>
          </p:nvPr>
        </p:nvSpPr>
        <p:spPr>
          <a:xfrm>
            <a:off x="5080000" y="38100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idx="16394" hasCustomPrompt="1"/>
            <p:custDataLst>
              <p:tags r:id="rId15"/>
            </p:custDataLst>
          </p:nvPr>
        </p:nvSpPr>
        <p:spPr>
          <a:xfrm>
            <a:off x="7994650" y="39624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04</a:t>
            </a:r>
          </a:p>
        </p:txBody>
      </p:sp>
      <p:sp>
        <p:nvSpPr>
          <p:cNvPr id="23" name="装饰  2"/>
          <p:cNvSpPr>
            <a:spLocks noGrp="1"/>
          </p:cNvSpPr>
          <p:nvPr>
            <p:ph type="body" idx="16398" hasCustomPrompt="1"/>
            <p:custDataLst>
              <p:tags r:id="rId16"/>
            </p:custDataLst>
          </p:nvPr>
        </p:nvSpPr>
        <p:spPr>
          <a:xfrm>
            <a:off x="8775700" y="38862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 </a:t>
            </a:r>
          </a:p>
        </p:txBody>
      </p:sp>
      <p:sp>
        <p:nvSpPr>
          <p:cNvPr id="24" name="Text Placeholder 23"/>
          <p:cNvSpPr>
            <a:spLocks noGrp="1"/>
          </p:cNvSpPr>
          <p:nvPr>
            <p:ph type="body" idx="16393" hasCustomPrompt="1"/>
            <p:custDataLst>
              <p:tags r:id="rId17"/>
            </p:custDataLst>
          </p:nvPr>
        </p:nvSpPr>
        <p:spPr>
          <a:xfrm>
            <a:off x="9004300" y="38100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单击此处添加项标题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184" y="523097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184" y="1983597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184" y="1983597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039" y="516256"/>
            <a:ext cx="10515890" cy="132434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039" y="1935192"/>
            <a:ext cx="5163349" cy="8277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8039" y="2818085"/>
            <a:ext cx="5163349" cy="352369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66931" y="1935192"/>
            <a:ext cx="5186998" cy="8277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66931" y="2818085"/>
            <a:ext cx="5186998" cy="352369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184" y="723122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1584" y="723123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8184" y="2323322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884" y="523097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184" y="523097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3.xml"/><Relationship Id="rId18" Type="http://schemas.openxmlformats.org/officeDocument/2006/relationships/slideLayout" Target="../slideLayouts/slideLayout28.xml"/><Relationship Id="rId26" Type="http://schemas.openxmlformats.org/officeDocument/2006/relationships/slideLayout" Target="../slideLayouts/slideLayout36.xml"/><Relationship Id="rId39" Type="http://schemas.openxmlformats.org/officeDocument/2006/relationships/tags" Target="../tags/tag2.xml"/><Relationship Id="rId21" Type="http://schemas.openxmlformats.org/officeDocument/2006/relationships/slideLayout" Target="../slideLayouts/slideLayout31.xml"/><Relationship Id="rId34" Type="http://schemas.openxmlformats.org/officeDocument/2006/relationships/slideLayout" Target="../slideLayouts/slideLayout44.xml"/><Relationship Id="rId42" Type="http://schemas.openxmlformats.org/officeDocument/2006/relationships/tags" Target="../tags/tag5.xml"/><Relationship Id="rId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2.xml"/><Relationship Id="rId16" Type="http://schemas.openxmlformats.org/officeDocument/2006/relationships/slideLayout" Target="../slideLayouts/slideLayout26.xml"/><Relationship Id="rId29" Type="http://schemas.openxmlformats.org/officeDocument/2006/relationships/slideLayout" Target="../slideLayouts/slideLayout39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34.xml"/><Relationship Id="rId32" Type="http://schemas.openxmlformats.org/officeDocument/2006/relationships/slideLayout" Target="../slideLayouts/slideLayout42.xml"/><Relationship Id="rId37" Type="http://schemas.openxmlformats.org/officeDocument/2006/relationships/theme" Target="../theme/theme2.xml"/><Relationship Id="rId40" Type="http://schemas.openxmlformats.org/officeDocument/2006/relationships/tags" Target="../tags/tag3.xml"/><Relationship Id="rId45" Type="http://schemas.openxmlformats.org/officeDocument/2006/relationships/tags" Target="../tags/tag8.xml"/><Relationship Id="rId5" Type="http://schemas.openxmlformats.org/officeDocument/2006/relationships/slideLayout" Target="../slideLayouts/slideLayout15.xml"/><Relationship Id="rId15" Type="http://schemas.openxmlformats.org/officeDocument/2006/relationships/slideLayout" Target="../slideLayouts/slideLayout25.xml"/><Relationship Id="rId23" Type="http://schemas.openxmlformats.org/officeDocument/2006/relationships/slideLayout" Target="../slideLayouts/slideLayout33.xml"/><Relationship Id="rId28" Type="http://schemas.openxmlformats.org/officeDocument/2006/relationships/slideLayout" Target="../slideLayouts/slideLayout38.xml"/><Relationship Id="rId36" Type="http://schemas.openxmlformats.org/officeDocument/2006/relationships/slideLayout" Target="../slideLayouts/slideLayout46.xml"/><Relationship Id="rId10" Type="http://schemas.openxmlformats.org/officeDocument/2006/relationships/slideLayout" Target="../slideLayouts/slideLayout20.xml"/><Relationship Id="rId19" Type="http://schemas.openxmlformats.org/officeDocument/2006/relationships/slideLayout" Target="../slideLayouts/slideLayout29.xml"/><Relationship Id="rId31" Type="http://schemas.openxmlformats.org/officeDocument/2006/relationships/slideLayout" Target="../slideLayouts/slideLayout41.xml"/><Relationship Id="rId44" Type="http://schemas.openxmlformats.org/officeDocument/2006/relationships/tags" Target="../tags/tag7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24.xml"/><Relationship Id="rId22" Type="http://schemas.openxmlformats.org/officeDocument/2006/relationships/slideLayout" Target="../slideLayouts/slideLayout32.xml"/><Relationship Id="rId27" Type="http://schemas.openxmlformats.org/officeDocument/2006/relationships/slideLayout" Target="../slideLayouts/slideLayout37.xml"/><Relationship Id="rId30" Type="http://schemas.openxmlformats.org/officeDocument/2006/relationships/slideLayout" Target="../slideLayouts/slideLayout40.xml"/><Relationship Id="rId35" Type="http://schemas.openxmlformats.org/officeDocument/2006/relationships/slideLayout" Target="../slideLayouts/slideLayout45.xml"/><Relationship Id="rId43" Type="http://schemas.openxmlformats.org/officeDocument/2006/relationships/tags" Target="../tags/tag6.xml"/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22.xml"/><Relationship Id="rId17" Type="http://schemas.openxmlformats.org/officeDocument/2006/relationships/slideLayout" Target="../slideLayouts/slideLayout27.xml"/><Relationship Id="rId25" Type="http://schemas.openxmlformats.org/officeDocument/2006/relationships/slideLayout" Target="../slideLayouts/slideLayout35.xml"/><Relationship Id="rId33" Type="http://schemas.openxmlformats.org/officeDocument/2006/relationships/slideLayout" Target="../slideLayouts/slideLayout43.xml"/><Relationship Id="rId38" Type="http://schemas.openxmlformats.org/officeDocument/2006/relationships/tags" Target="../tags/tag1.xml"/><Relationship Id="rId46" Type="http://schemas.openxmlformats.org/officeDocument/2006/relationships/image" Target="../media/image1.png"/><Relationship Id="rId20" Type="http://schemas.openxmlformats.org/officeDocument/2006/relationships/slideLayout" Target="../slideLayouts/slideLayout30.xml"/><Relationship Id="rId41" Type="http://schemas.openxmlformats.org/officeDocument/2006/relationships/tags" Target="../tags/tag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168" y="52311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168" y="1983613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altLang="zh-CN" dirty="0"/>
          </a:p>
          <a:p>
            <a:pPr lvl="5"/>
            <a:r>
              <a:rPr lang="zh-CN" altLang="en-US" dirty="0"/>
              <a:t>第六级</a:t>
            </a:r>
            <a:endParaRPr lang="en-US" altLang="zh-CN" dirty="0"/>
          </a:p>
          <a:p>
            <a:pPr marL="2971800" marR="0" lvl="6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dirty="0"/>
              <a:t>第七级</a:t>
            </a:r>
            <a:endParaRPr lang="en-US" altLang="zh-CN" dirty="0"/>
          </a:p>
          <a:p>
            <a:pPr marL="3429000" marR="0" lvl="7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dirty="0"/>
              <a:t>第八级</a:t>
            </a:r>
            <a:endParaRPr lang="en-US" altLang="zh-CN" dirty="0"/>
          </a:p>
          <a:p>
            <a:pPr marL="3886200" marR="0" lvl="8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dirty="0"/>
              <a:t>第九级</a:t>
            </a:r>
            <a:endParaRPr lang="en-US" altLang="zh-CN" dirty="0"/>
          </a:p>
          <a:p>
            <a:pPr marL="3886200" marR="0" lvl="8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lang="en-US" altLang="zh-CN" dirty="0"/>
          </a:p>
          <a:p>
            <a:pPr lvl="5"/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5pPr>
      <a:lvl6pPr marL="2514600" marR="0" indent="-228600" algn="l" defTabSz="914400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Arial" panose="020B0604020202020204" pitchFamily="34" charset="0"/>
        <a:buChar char="•"/>
        <a:defRPr lang="zh-CN" altLang="en-US" sz="2400" kern="1200" dirty="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altLang="zh-CN" sz="2400" kern="1200" dirty="0" smtClean="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altLang="zh-CN" sz="2400" kern="1200" dirty="0" smtClean="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8pPr>
      <a:lvl9pPr marL="36576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lang="en-US" altLang="zh-CN" sz="2400" kern="1200" dirty="0" smtClean="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jimeng-2025-10-21-8595-以浅蓝渐变色为背景，最下方是蓝绿交融的横向流动型装饰，有一定厚度，磨砂质感，半透..."/>
          <p:cNvPicPr>
            <a:picLocks noChangeAspect="1"/>
          </p:cNvPicPr>
          <p:nvPr userDrawn="1">
            <p:custDataLst>
              <p:tags r:id="rId39"/>
            </p:custDataLst>
          </p:nvPr>
        </p:nvPicPr>
        <p:blipFill>
          <a:blip r:embed="rId46">
            <a:alphaModFix amt="13000"/>
          </a:blip>
          <a:stretch>
            <a:fillRect/>
          </a:stretch>
        </p:blipFill>
        <p:spPr>
          <a:xfrm>
            <a:off x="0" y="2653030"/>
            <a:ext cx="12192000" cy="4204970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>
            <p:ph type="title"/>
            <p:custDataLst>
              <p:tags r:id="rId40"/>
            </p:custDataLst>
          </p:nvPr>
        </p:nvSpPr>
        <p:spPr>
          <a:xfrm>
            <a:off x="695960" y="360000"/>
            <a:ext cx="10800000" cy="720000"/>
          </a:xfrm>
          <a:prstGeom prst="rect">
            <a:avLst/>
          </a:prstGeom>
        </p:spPr>
        <p:txBody>
          <a:bodyPr vert="horz" wrap="square" lIns="0" tIns="0" rIns="0" bIns="0" rtlCol="0" anchor="b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41"/>
            </p:custDataLst>
          </p:nvPr>
        </p:nvSpPr>
        <p:spPr>
          <a:xfrm>
            <a:off x="695960" y="1301749"/>
            <a:ext cx="10800000" cy="4873625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42"/>
            </p:custDataLst>
          </p:nvPr>
        </p:nvSpPr>
        <p:spPr>
          <a:xfrm>
            <a:off x="69596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92522B-0F24-4480-B9DD-A9474A6880D6}" type="datetimeFigureOut">
              <a:rPr lang="zh-CN" altLang="en-US" smtClean="0"/>
              <a:t>2025/12/27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43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44"/>
            </p:custDataLst>
          </p:nvPr>
        </p:nvSpPr>
        <p:spPr>
          <a:xfrm>
            <a:off x="8753983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KSO_TEMPLATE" hidden="1"/>
          <p:cNvSpPr/>
          <p:nvPr userDrawn="1">
            <p:custDataLst>
              <p:tags r:id="rId45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38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  <p:sldLayoutId id="2147483674" r:id="rId15"/>
    <p:sldLayoutId id="2147483675" r:id="rId16"/>
    <p:sldLayoutId id="2147483676" r:id="rId17"/>
    <p:sldLayoutId id="2147483677" r:id="rId18"/>
    <p:sldLayoutId id="2147483678" r:id="rId19"/>
    <p:sldLayoutId id="2147483679" r:id="rId20"/>
    <p:sldLayoutId id="2147483680" r:id="rId21"/>
    <p:sldLayoutId id="2147483681" r:id="rId22"/>
    <p:sldLayoutId id="2147483682" r:id="rId23"/>
    <p:sldLayoutId id="2147483683" r:id="rId24"/>
    <p:sldLayoutId id="2147483684" r:id="rId25"/>
    <p:sldLayoutId id="2147483685" r:id="rId26"/>
    <p:sldLayoutId id="2147483686" r:id="rId27"/>
    <p:sldLayoutId id="2147483687" r:id="rId28"/>
    <p:sldLayoutId id="2147483688" r:id="rId29"/>
    <p:sldLayoutId id="2147483689" r:id="rId30"/>
    <p:sldLayoutId id="2147483690" r:id="rId31"/>
    <p:sldLayoutId id="2147483691" r:id="rId32"/>
    <p:sldLayoutId id="2147483692" r:id="rId33"/>
    <p:sldLayoutId id="2147483693" r:id="rId34"/>
    <p:sldLayoutId id="2147483694" r:id="rId35"/>
    <p:sldLayoutId id="2147483695" r:id="rId36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38480" indent="-20637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798830" indent="-1619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030605" indent="-1492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235075" indent="-127000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369.xml"/><Relationship Id="rId2" Type="http://schemas.openxmlformats.org/officeDocument/2006/relationships/tags" Target="../tags/tag368.xml"/><Relationship Id="rId1" Type="http://schemas.openxmlformats.org/officeDocument/2006/relationships/tags" Target="../tags/tag367.xml"/><Relationship Id="rId6" Type="http://schemas.openxmlformats.org/officeDocument/2006/relationships/slideLayout" Target="../slideLayouts/slideLayout43.xml"/><Relationship Id="rId5" Type="http://schemas.openxmlformats.org/officeDocument/2006/relationships/tags" Target="../tags/tag371.xml"/><Relationship Id="rId4" Type="http://schemas.openxmlformats.org/officeDocument/2006/relationships/tags" Target="../tags/tag370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openxmlformats.org/officeDocument/2006/relationships/tags" Target="../tags/tag442.xml"/><Relationship Id="rId7" Type="http://schemas.openxmlformats.org/officeDocument/2006/relationships/slideLayout" Target="../slideLayouts/slideLayout28.xml"/><Relationship Id="rId2" Type="http://schemas.openxmlformats.org/officeDocument/2006/relationships/tags" Target="../tags/tag441.xml"/><Relationship Id="rId1" Type="http://schemas.openxmlformats.org/officeDocument/2006/relationships/tags" Target="../tags/tag440.xml"/><Relationship Id="rId6" Type="http://schemas.openxmlformats.org/officeDocument/2006/relationships/tags" Target="../tags/tag445.xml"/><Relationship Id="rId5" Type="http://schemas.openxmlformats.org/officeDocument/2006/relationships/tags" Target="../tags/tag444.xml"/><Relationship Id="rId4" Type="http://schemas.openxmlformats.org/officeDocument/2006/relationships/tags" Target="../tags/tag44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openxmlformats.org/officeDocument/2006/relationships/tags" Target="../tags/tag448.xml"/><Relationship Id="rId7" Type="http://schemas.openxmlformats.org/officeDocument/2006/relationships/slideLayout" Target="../slideLayouts/slideLayout27.xml"/><Relationship Id="rId2" Type="http://schemas.openxmlformats.org/officeDocument/2006/relationships/tags" Target="../tags/tag447.xml"/><Relationship Id="rId1" Type="http://schemas.openxmlformats.org/officeDocument/2006/relationships/tags" Target="../tags/tag446.xml"/><Relationship Id="rId6" Type="http://schemas.openxmlformats.org/officeDocument/2006/relationships/tags" Target="../tags/tag451.xml"/><Relationship Id="rId5" Type="http://schemas.openxmlformats.org/officeDocument/2006/relationships/tags" Target="../tags/tag450.xml"/><Relationship Id="rId4" Type="http://schemas.openxmlformats.org/officeDocument/2006/relationships/tags" Target="../tags/tag449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tags" Target="../tags/tag454.xml"/><Relationship Id="rId7" Type="http://schemas.openxmlformats.org/officeDocument/2006/relationships/slideLayout" Target="../slideLayouts/slideLayout26.xml"/><Relationship Id="rId2" Type="http://schemas.openxmlformats.org/officeDocument/2006/relationships/tags" Target="../tags/tag453.xml"/><Relationship Id="rId1" Type="http://schemas.openxmlformats.org/officeDocument/2006/relationships/tags" Target="../tags/tag452.xml"/><Relationship Id="rId6" Type="http://schemas.openxmlformats.org/officeDocument/2006/relationships/tags" Target="../tags/tag457.xml"/><Relationship Id="rId5" Type="http://schemas.openxmlformats.org/officeDocument/2006/relationships/tags" Target="../tags/tag456.xml"/><Relationship Id="rId4" Type="http://schemas.openxmlformats.org/officeDocument/2006/relationships/tags" Target="../tags/tag45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tags" Target="../tags/tag460.xml"/><Relationship Id="rId2" Type="http://schemas.openxmlformats.org/officeDocument/2006/relationships/tags" Target="../tags/tag459.xml"/><Relationship Id="rId1" Type="http://schemas.openxmlformats.org/officeDocument/2006/relationships/tags" Target="../tags/tag458.xml"/><Relationship Id="rId4" Type="http://schemas.openxmlformats.org/officeDocument/2006/relationships/slideLayout" Target="../slideLayouts/slideLayout44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tags" Target="../tags/tag468.xml"/><Relationship Id="rId13" Type="http://schemas.openxmlformats.org/officeDocument/2006/relationships/image" Target="../media/image24.jpeg"/><Relationship Id="rId3" Type="http://schemas.openxmlformats.org/officeDocument/2006/relationships/tags" Target="../tags/tag463.xml"/><Relationship Id="rId7" Type="http://schemas.openxmlformats.org/officeDocument/2006/relationships/tags" Target="../tags/tag467.xml"/><Relationship Id="rId12" Type="http://schemas.openxmlformats.org/officeDocument/2006/relationships/slideLayout" Target="../slideLayouts/slideLayout25.xml"/><Relationship Id="rId2" Type="http://schemas.openxmlformats.org/officeDocument/2006/relationships/tags" Target="../tags/tag462.xml"/><Relationship Id="rId1" Type="http://schemas.openxmlformats.org/officeDocument/2006/relationships/tags" Target="../tags/tag461.xml"/><Relationship Id="rId6" Type="http://schemas.openxmlformats.org/officeDocument/2006/relationships/tags" Target="../tags/tag466.xml"/><Relationship Id="rId11" Type="http://schemas.openxmlformats.org/officeDocument/2006/relationships/tags" Target="../tags/tag471.xml"/><Relationship Id="rId5" Type="http://schemas.openxmlformats.org/officeDocument/2006/relationships/tags" Target="../tags/tag465.xml"/><Relationship Id="rId15" Type="http://schemas.openxmlformats.org/officeDocument/2006/relationships/image" Target="../media/image26.jpeg"/><Relationship Id="rId10" Type="http://schemas.openxmlformats.org/officeDocument/2006/relationships/tags" Target="../tags/tag470.xml"/><Relationship Id="rId4" Type="http://schemas.openxmlformats.org/officeDocument/2006/relationships/tags" Target="../tags/tag464.xml"/><Relationship Id="rId9" Type="http://schemas.openxmlformats.org/officeDocument/2006/relationships/tags" Target="../tags/tag469.xml"/><Relationship Id="rId14" Type="http://schemas.openxmlformats.org/officeDocument/2006/relationships/image" Target="../media/image25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tags" Target="../tags/tag479.xml"/><Relationship Id="rId13" Type="http://schemas.openxmlformats.org/officeDocument/2006/relationships/tags" Target="../tags/tag484.xml"/><Relationship Id="rId18" Type="http://schemas.openxmlformats.org/officeDocument/2006/relationships/tags" Target="../tags/tag489.xml"/><Relationship Id="rId26" Type="http://schemas.openxmlformats.org/officeDocument/2006/relationships/image" Target="../media/image33.png"/><Relationship Id="rId3" Type="http://schemas.openxmlformats.org/officeDocument/2006/relationships/tags" Target="../tags/tag474.xml"/><Relationship Id="rId21" Type="http://schemas.openxmlformats.org/officeDocument/2006/relationships/image" Target="../media/image28.svg"/><Relationship Id="rId7" Type="http://schemas.openxmlformats.org/officeDocument/2006/relationships/tags" Target="../tags/tag478.xml"/><Relationship Id="rId12" Type="http://schemas.openxmlformats.org/officeDocument/2006/relationships/tags" Target="../tags/tag483.xml"/><Relationship Id="rId17" Type="http://schemas.openxmlformats.org/officeDocument/2006/relationships/tags" Target="../tags/tag488.xml"/><Relationship Id="rId25" Type="http://schemas.openxmlformats.org/officeDocument/2006/relationships/image" Target="../media/image32.svg"/><Relationship Id="rId2" Type="http://schemas.openxmlformats.org/officeDocument/2006/relationships/tags" Target="../tags/tag473.xml"/><Relationship Id="rId16" Type="http://schemas.openxmlformats.org/officeDocument/2006/relationships/tags" Target="../tags/tag487.xml"/><Relationship Id="rId20" Type="http://schemas.openxmlformats.org/officeDocument/2006/relationships/image" Target="../media/image27.png"/><Relationship Id="rId1" Type="http://schemas.openxmlformats.org/officeDocument/2006/relationships/tags" Target="../tags/tag472.xml"/><Relationship Id="rId6" Type="http://schemas.openxmlformats.org/officeDocument/2006/relationships/tags" Target="../tags/tag477.xml"/><Relationship Id="rId11" Type="http://schemas.openxmlformats.org/officeDocument/2006/relationships/tags" Target="../tags/tag482.xml"/><Relationship Id="rId24" Type="http://schemas.openxmlformats.org/officeDocument/2006/relationships/image" Target="../media/image31.png"/><Relationship Id="rId5" Type="http://schemas.openxmlformats.org/officeDocument/2006/relationships/tags" Target="../tags/tag476.xml"/><Relationship Id="rId15" Type="http://schemas.openxmlformats.org/officeDocument/2006/relationships/tags" Target="../tags/tag486.xml"/><Relationship Id="rId23" Type="http://schemas.openxmlformats.org/officeDocument/2006/relationships/image" Target="../media/image30.svg"/><Relationship Id="rId10" Type="http://schemas.openxmlformats.org/officeDocument/2006/relationships/tags" Target="../tags/tag481.xml"/><Relationship Id="rId19" Type="http://schemas.openxmlformats.org/officeDocument/2006/relationships/slideLayout" Target="../slideLayouts/slideLayout24.xml"/><Relationship Id="rId4" Type="http://schemas.openxmlformats.org/officeDocument/2006/relationships/tags" Target="../tags/tag475.xml"/><Relationship Id="rId9" Type="http://schemas.openxmlformats.org/officeDocument/2006/relationships/tags" Target="../tags/tag480.xml"/><Relationship Id="rId14" Type="http://schemas.openxmlformats.org/officeDocument/2006/relationships/tags" Target="../tags/tag485.xml"/><Relationship Id="rId22" Type="http://schemas.openxmlformats.org/officeDocument/2006/relationships/image" Target="../media/image29.png"/><Relationship Id="rId27" Type="http://schemas.openxmlformats.org/officeDocument/2006/relationships/image" Target="../media/image34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slideLayout" Target="../slideLayouts/slideLayout24.xml"/><Relationship Id="rId1" Type="http://schemas.openxmlformats.org/officeDocument/2006/relationships/tags" Target="../tags/tag49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tags" Target="../tags/tag493.xml"/><Relationship Id="rId2" Type="http://schemas.openxmlformats.org/officeDocument/2006/relationships/tags" Target="../tags/tag492.xml"/><Relationship Id="rId1" Type="http://schemas.openxmlformats.org/officeDocument/2006/relationships/tags" Target="../tags/tag491.xml"/><Relationship Id="rId4" Type="http://schemas.openxmlformats.org/officeDocument/2006/relationships/slideLayout" Target="../slideLayouts/slideLayout44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tags" Target="../tags/tag501.xml"/><Relationship Id="rId13" Type="http://schemas.openxmlformats.org/officeDocument/2006/relationships/tags" Target="../tags/tag506.xml"/><Relationship Id="rId18" Type="http://schemas.openxmlformats.org/officeDocument/2006/relationships/image" Target="../media/image38.jpeg"/><Relationship Id="rId3" Type="http://schemas.openxmlformats.org/officeDocument/2006/relationships/tags" Target="../tags/tag496.xml"/><Relationship Id="rId7" Type="http://schemas.openxmlformats.org/officeDocument/2006/relationships/tags" Target="../tags/tag500.xml"/><Relationship Id="rId12" Type="http://schemas.openxmlformats.org/officeDocument/2006/relationships/tags" Target="../tags/tag505.xml"/><Relationship Id="rId17" Type="http://schemas.openxmlformats.org/officeDocument/2006/relationships/image" Target="../media/image37.jpeg"/><Relationship Id="rId2" Type="http://schemas.openxmlformats.org/officeDocument/2006/relationships/tags" Target="../tags/tag495.xml"/><Relationship Id="rId16" Type="http://schemas.openxmlformats.org/officeDocument/2006/relationships/image" Target="../media/image36.jpeg"/><Relationship Id="rId1" Type="http://schemas.openxmlformats.org/officeDocument/2006/relationships/tags" Target="../tags/tag494.xml"/><Relationship Id="rId6" Type="http://schemas.openxmlformats.org/officeDocument/2006/relationships/tags" Target="../tags/tag499.xml"/><Relationship Id="rId11" Type="http://schemas.openxmlformats.org/officeDocument/2006/relationships/tags" Target="../tags/tag504.xml"/><Relationship Id="rId5" Type="http://schemas.openxmlformats.org/officeDocument/2006/relationships/tags" Target="../tags/tag498.xml"/><Relationship Id="rId15" Type="http://schemas.openxmlformats.org/officeDocument/2006/relationships/slideLayout" Target="../slideLayouts/slideLayout23.xml"/><Relationship Id="rId10" Type="http://schemas.openxmlformats.org/officeDocument/2006/relationships/tags" Target="../tags/tag503.xml"/><Relationship Id="rId4" Type="http://schemas.openxmlformats.org/officeDocument/2006/relationships/tags" Target="../tags/tag497.xml"/><Relationship Id="rId9" Type="http://schemas.openxmlformats.org/officeDocument/2006/relationships/tags" Target="../tags/tag502.xml"/><Relationship Id="rId14" Type="http://schemas.openxmlformats.org/officeDocument/2006/relationships/tags" Target="../tags/tag50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379.xml"/><Relationship Id="rId13" Type="http://schemas.openxmlformats.org/officeDocument/2006/relationships/tags" Target="../tags/tag384.xml"/><Relationship Id="rId18" Type="http://schemas.openxmlformats.org/officeDocument/2006/relationships/tags" Target="../tags/tag389.xml"/><Relationship Id="rId3" Type="http://schemas.openxmlformats.org/officeDocument/2006/relationships/tags" Target="../tags/tag374.xml"/><Relationship Id="rId7" Type="http://schemas.openxmlformats.org/officeDocument/2006/relationships/tags" Target="../tags/tag378.xml"/><Relationship Id="rId12" Type="http://schemas.openxmlformats.org/officeDocument/2006/relationships/tags" Target="../tags/tag383.xml"/><Relationship Id="rId17" Type="http://schemas.openxmlformats.org/officeDocument/2006/relationships/tags" Target="../tags/tag388.xml"/><Relationship Id="rId2" Type="http://schemas.openxmlformats.org/officeDocument/2006/relationships/tags" Target="../tags/tag373.xml"/><Relationship Id="rId16" Type="http://schemas.openxmlformats.org/officeDocument/2006/relationships/tags" Target="../tags/tag387.xml"/><Relationship Id="rId1" Type="http://schemas.openxmlformats.org/officeDocument/2006/relationships/tags" Target="../tags/tag372.xml"/><Relationship Id="rId6" Type="http://schemas.openxmlformats.org/officeDocument/2006/relationships/tags" Target="../tags/tag377.xml"/><Relationship Id="rId11" Type="http://schemas.openxmlformats.org/officeDocument/2006/relationships/tags" Target="../tags/tag382.xml"/><Relationship Id="rId5" Type="http://schemas.openxmlformats.org/officeDocument/2006/relationships/tags" Target="../tags/tag376.xml"/><Relationship Id="rId15" Type="http://schemas.openxmlformats.org/officeDocument/2006/relationships/tags" Target="../tags/tag386.xml"/><Relationship Id="rId10" Type="http://schemas.openxmlformats.org/officeDocument/2006/relationships/tags" Target="../tags/tag381.xml"/><Relationship Id="rId19" Type="http://schemas.openxmlformats.org/officeDocument/2006/relationships/slideLayout" Target="../slideLayouts/slideLayout34.xml"/><Relationship Id="rId4" Type="http://schemas.openxmlformats.org/officeDocument/2006/relationships/tags" Target="../tags/tag375.xml"/><Relationship Id="rId9" Type="http://schemas.openxmlformats.org/officeDocument/2006/relationships/tags" Target="../tags/tag380.xml"/><Relationship Id="rId14" Type="http://schemas.openxmlformats.org/officeDocument/2006/relationships/tags" Target="../tags/tag38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3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tags" Target="../tags/tag515.xml"/><Relationship Id="rId13" Type="http://schemas.openxmlformats.org/officeDocument/2006/relationships/image" Target="../media/image44.jpeg"/><Relationship Id="rId3" Type="http://schemas.openxmlformats.org/officeDocument/2006/relationships/tags" Target="../tags/tag510.xml"/><Relationship Id="rId7" Type="http://schemas.openxmlformats.org/officeDocument/2006/relationships/tags" Target="../tags/tag514.xml"/><Relationship Id="rId12" Type="http://schemas.openxmlformats.org/officeDocument/2006/relationships/slideLayout" Target="../slideLayouts/slideLayout22.xml"/><Relationship Id="rId2" Type="http://schemas.openxmlformats.org/officeDocument/2006/relationships/tags" Target="../tags/tag509.xml"/><Relationship Id="rId1" Type="http://schemas.openxmlformats.org/officeDocument/2006/relationships/tags" Target="../tags/tag508.xml"/><Relationship Id="rId6" Type="http://schemas.openxmlformats.org/officeDocument/2006/relationships/tags" Target="../tags/tag513.xml"/><Relationship Id="rId11" Type="http://schemas.openxmlformats.org/officeDocument/2006/relationships/tags" Target="../tags/tag518.xml"/><Relationship Id="rId5" Type="http://schemas.openxmlformats.org/officeDocument/2006/relationships/tags" Target="../tags/tag512.xml"/><Relationship Id="rId15" Type="http://schemas.openxmlformats.org/officeDocument/2006/relationships/image" Target="../media/image46.jpeg"/><Relationship Id="rId10" Type="http://schemas.openxmlformats.org/officeDocument/2006/relationships/tags" Target="../tags/tag517.xml"/><Relationship Id="rId4" Type="http://schemas.openxmlformats.org/officeDocument/2006/relationships/tags" Target="../tags/tag511.xml"/><Relationship Id="rId9" Type="http://schemas.openxmlformats.org/officeDocument/2006/relationships/tags" Target="../tags/tag516.xml"/><Relationship Id="rId14" Type="http://schemas.openxmlformats.org/officeDocument/2006/relationships/image" Target="../media/image45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tags" Target="../tags/tag521.xml"/><Relationship Id="rId2" Type="http://schemas.openxmlformats.org/officeDocument/2006/relationships/tags" Target="../tags/tag520.xml"/><Relationship Id="rId1" Type="http://schemas.openxmlformats.org/officeDocument/2006/relationships/tags" Target="../tags/tag519.xml"/><Relationship Id="rId4" Type="http://schemas.openxmlformats.org/officeDocument/2006/relationships/slideLayout" Target="../slideLayouts/slideLayout4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392.xml"/><Relationship Id="rId2" Type="http://schemas.openxmlformats.org/officeDocument/2006/relationships/tags" Target="../tags/tag391.xml"/><Relationship Id="rId1" Type="http://schemas.openxmlformats.org/officeDocument/2006/relationships/tags" Target="../tags/tag390.xml"/><Relationship Id="rId4" Type="http://schemas.openxmlformats.org/officeDocument/2006/relationships/slideLayout" Target="../slideLayouts/slideLayout4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slideLayout" Target="../slideLayouts/slideLayout35.xml"/><Relationship Id="rId1" Type="http://schemas.openxmlformats.org/officeDocument/2006/relationships/tags" Target="../tags/tag52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slideLayout" Target="../slideLayouts/slideLayout35.xml"/><Relationship Id="rId1" Type="http://schemas.openxmlformats.org/officeDocument/2006/relationships/tags" Target="../tags/tag523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slideLayout" Target="../slideLayouts/slideLayout35.xml"/><Relationship Id="rId1" Type="http://schemas.openxmlformats.org/officeDocument/2006/relationships/tags" Target="../tags/tag52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slideLayout" Target="../slideLayouts/slideLayout35.xml"/><Relationship Id="rId1" Type="http://schemas.openxmlformats.org/officeDocument/2006/relationships/tags" Target="../tags/tag52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slideLayout" Target="../slideLayouts/slideLayout35.xml"/><Relationship Id="rId1" Type="http://schemas.openxmlformats.org/officeDocument/2006/relationships/tags" Target="../tags/tag52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slideLayout" Target="../slideLayouts/slideLayout35.xml"/><Relationship Id="rId1" Type="http://schemas.openxmlformats.org/officeDocument/2006/relationships/tags" Target="../tags/tag527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tags" Target="../tags/tag530.xml"/><Relationship Id="rId2" Type="http://schemas.openxmlformats.org/officeDocument/2006/relationships/tags" Target="../tags/tag529.xml"/><Relationship Id="rId1" Type="http://schemas.openxmlformats.org/officeDocument/2006/relationships/tags" Target="../tags/tag528.xml"/><Relationship Id="rId4" Type="http://schemas.openxmlformats.org/officeDocument/2006/relationships/slideLayout" Target="../slideLayouts/slideLayout4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3.xml"/><Relationship Id="rId2" Type="http://schemas.openxmlformats.org/officeDocument/2006/relationships/tags" Target="../tags/tag394.xml"/><Relationship Id="rId1" Type="http://schemas.openxmlformats.org/officeDocument/2006/relationships/tags" Target="../tags/tag393.xml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tags" Target="../tags/tag402.xml"/><Relationship Id="rId13" Type="http://schemas.openxmlformats.org/officeDocument/2006/relationships/tags" Target="../tags/tag407.xml"/><Relationship Id="rId18" Type="http://schemas.openxmlformats.org/officeDocument/2006/relationships/slideLayout" Target="../slideLayouts/slideLayout32.xml"/><Relationship Id="rId26" Type="http://schemas.openxmlformats.org/officeDocument/2006/relationships/image" Target="../media/image13.svg"/><Relationship Id="rId3" Type="http://schemas.openxmlformats.org/officeDocument/2006/relationships/tags" Target="../tags/tag397.xml"/><Relationship Id="rId21" Type="http://schemas.openxmlformats.org/officeDocument/2006/relationships/image" Target="../media/image8.png"/><Relationship Id="rId7" Type="http://schemas.openxmlformats.org/officeDocument/2006/relationships/tags" Target="../tags/tag401.xml"/><Relationship Id="rId12" Type="http://schemas.openxmlformats.org/officeDocument/2006/relationships/tags" Target="../tags/tag406.xml"/><Relationship Id="rId17" Type="http://schemas.openxmlformats.org/officeDocument/2006/relationships/tags" Target="../tags/tag411.xml"/><Relationship Id="rId25" Type="http://schemas.openxmlformats.org/officeDocument/2006/relationships/image" Target="../media/image12.png"/><Relationship Id="rId2" Type="http://schemas.openxmlformats.org/officeDocument/2006/relationships/tags" Target="../tags/tag396.xml"/><Relationship Id="rId16" Type="http://schemas.openxmlformats.org/officeDocument/2006/relationships/tags" Target="../tags/tag410.xml"/><Relationship Id="rId20" Type="http://schemas.openxmlformats.org/officeDocument/2006/relationships/image" Target="../media/image7.svg"/><Relationship Id="rId1" Type="http://schemas.openxmlformats.org/officeDocument/2006/relationships/tags" Target="../tags/tag395.xml"/><Relationship Id="rId6" Type="http://schemas.openxmlformats.org/officeDocument/2006/relationships/tags" Target="../tags/tag400.xml"/><Relationship Id="rId11" Type="http://schemas.openxmlformats.org/officeDocument/2006/relationships/tags" Target="../tags/tag405.xml"/><Relationship Id="rId24" Type="http://schemas.openxmlformats.org/officeDocument/2006/relationships/image" Target="../media/image11.svg"/><Relationship Id="rId5" Type="http://schemas.openxmlformats.org/officeDocument/2006/relationships/tags" Target="../tags/tag399.xml"/><Relationship Id="rId15" Type="http://schemas.openxmlformats.org/officeDocument/2006/relationships/tags" Target="../tags/tag409.xml"/><Relationship Id="rId23" Type="http://schemas.openxmlformats.org/officeDocument/2006/relationships/image" Target="../media/image10.png"/><Relationship Id="rId28" Type="http://schemas.openxmlformats.org/officeDocument/2006/relationships/image" Target="../media/image15.svg"/><Relationship Id="rId10" Type="http://schemas.openxmlformats.org/officeDocument/2006/relationships/tags" Target="../tags/tag404.xml"/><Relationship Id="rId19" Type="http://schemas.openxmlformats.org/officeDocument/2006/relationships/image" Target="../media/image6.png"/><Relationship Id="rId4" Type="http://schemas.openxmlformats.org/officeDocument/2006/relationships/tags" Target="../tags/tag398.xml"/><Relationship Id="rId9" Type="http://schemas.openxmlformats.org/officeDocument/2006/relationships/tags" Target="../tags/tag403.xml"/><Relationship Id="rId14" Type="http://schemas.openxmlformats.org/officeDocument/2006/relationships/tags" Target="../tags/tag408.xml"/><Relationship Id="rId22" Type="http://schemas.openxmlformats.org/officeDocument/2006/relationships/image" Target="../media/image9.svg"/><Relationship Id="rId27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tags" Target="../tags/tag419.xml"/><Relationship Id="rId13" Type="http://schemas.openxmlformats.org/officeDocument/2006/relationships/image" Target="../media/image17.jpeg"/><Relationship Id="rId3" Type="http://schemas.openxmlformats.org/officeDocument/2006/relationships/tags" Target="../tags/tag414.xml"/><Relationship Id="rId7" Type="http://schemas.openxmlformats.org/officeDocument/2006/relationships/tags" Target="../tags/tag418.xml"/><Relationship Id="rId12" Type="http://schemas.openxmlformats.org/officeDocument/2006/relationships/image" Target="../media/image16.jpeg"/><Relationship Id="rId2" Type="http://schemas.openxmlformats.org/officeDocument/2006/relationships/tags" Target="../tags/tag413.xml"/><Relationship Id="rId1" Type="http://schemas.openxmlformats.org/officeDocument/2006/relationships/tags" Target="../tags/tag412.xml"/><Relationship Id="rId6" Type="http://schemas.openxmlformats.org/officeDocument/2006/relationships/tags" Target="../tags/tag417.xml"/><Relationship Id="rId11" Type="http://schemas.openxmlformats.org/officeDocument/2006/relationships/slideLayout" Target="../slideLayouts/slideLayout31.xml"/><Relationship Id="rId5" Type="http://schemas.openxmlformats.org/officeDocument/2006/relationships/tags" Target="../tags/tag416.xml"/><Relationship Id="rId10" Type="http://schemas.openxmlformats.org/officeDocument/2006/relationships/tags" Target="../tags/tag421.xml"/><Relationship Id="rId4" Type="http://schemas.openxmlformats.org/officeDocument/2006/relationships/tags" Target="../tags/tag415.xml"/><Relationship Id="rId9" Type="http://schemas.openxmlformats.org/officeDocument/2006/relationships/tags" Target="../tags/tag42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tags" Target="../tags/tag424.xml"/><Relationship Id="rId2" Type="http://schemas.openxmlformats.org/officeDocument/2006/relationships/tags" Target="../tags/tag423.xml"/><Relationship Id="rId1" Type="http://schemas.openxmlformats.org/officeDocument/2006/relationships/tags" Target="../tags/tag422.xml"/><Relationship Id="rId4" Type="http://schemas.openxmlformats.org/officeDocument/2006/relationships/slideLayout" Target="../slideLayouts/slideLayout4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tags" Target="../tags/tag432.xml"/><Relationship Id="rId13" Type="http://schemas.openxmlformats.org/officeDocument/2006/relationships/image" Target="../media/image19.jpeg"/><Relationship Id="rId3" Type="http://schemas.openxmlformats.org/officeDocument/2006/relationships/tags" Target="../tags/tag427.xml"/><Relationship Id="rId7" Type="http://schemas.openxmlformats.org/officeDocument/2006/relationships/tags" Target="../tags/tag431.xml"/><Relationship Id="rId12" Type="http://schemas.openxmlformats.org/officeDocument/2006/relationships/image" Target="../media/image18.jpeg"/><Relationship Id="rId2" Type="http://schemas.openxmlformats.org/officeDocument/2006/relationships/tags" Target="../tags/tag426.xml"/><Relationship Id="rId1" Type="http://schemas.openxmlformats.org/officeDocument/2006/relationships/tags" Target="../tags/tag425.xml"/><Relationship Id="rId6" Type="http://schemas.openxmlformats.org/officeDocument/2006/relationships/tags" Target="../tags/tag430.xml"/><Relationship Id="rId11" Type="http://schemas.openxmlformats.org/officeDocument/2006/relationships/slideLayout" Target="../slideLayouts/slideLayout30.xml"/><Relationship Id="rId5" Type="http://schemas.openxmlformats.org/officeDocument/2006/relationships/tags" Target="../tags/tag429.xml"/><Relationship Id="rId10" Type="http://schemas.openxmlformats.org/officeDocument/2006/relationships/tags" Target="../tags/tag434.xml"/><Relationship Id="rId4" Type="http://schemas.openxmlformats.org/officeDocument/2006/relationships/tags" Target="../tags/tag428.xml"/><Relationship Id="rId9" Type="http://schemas.openxmlformats.org/officeDocument/2006/relationships/tags" Target="../tags/tag43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tags" Target="../tags/tag437.xml"/><Relationship Id="rId7" Type="http://schemas.openxmlformats.org/officeDocument/2006/relationships/image" Target="../media/image20.jpeg"/><Relationship Id="rId2" Type="http://schemas.openxmlformats.org/officeDocument/2006/relationships/tags" Target="../tags/tag436.xml"/><Relationship Id="rId1" Type="http://schemas.openxmlformats.org/officeDocument/2006/relationships/tags" Target="../tags/tag435.xml"/><Relationship Id="rId6" Type="http://schemas.openxmlformats.org/officeDocument/2006/relationships/slideLayout" Target="../slideLayouts/slideLayout29.xml"/><Relationship Id="rId5" Type="http://schemas.openxmlformats.org/officeDocument/2006/relationships/tags" Target="../tags/tag439.xml"/><Relationship Id="rId4" Type="http://schemas.openxmlformats.org/officeDocument/2006/relationships/tags" Target="../tags/tag43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时间占位符 7"/>
          <p:cNvSpPr>
            <a:spLocks noGrp="1"/>
          </p:cNvSpPr>
          <p:nvPr>
            <p:ph type="body" sz="quarter" idx="16386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altLang="en-US"/>
              <a:t>2025/12/31</a:t>
            </a:r>
          </a:p>
        </p:txBody>
      </p:sp>
      <p:sp>
        <p:nvSpPr>
          <p:cNvPr id="3" name="标题 1"/>
          <p:cNvSpPr>
            <a:spLocks noGrp="1"/>
          </p:cNvSpPr>
          <p:nvPr>
            <p:ph type="ctrTitle" idx="16385"/>
            <p:custDataLst>
              <p:tags r:id="rId3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zh-CN" altLang="en-US" sz="4200"/>
              <a:t>基于 Vue+ECharts 的工业制造行业数据可视化平台设计与实现项目总结</a:t>
            </a:r>
          </a:p>
        </p:txBody>
      </p:sp>
      <p:sp>
        <p:nvSpPr>
          <p:cNvPr id="4" name="署名占位符 10"/>
          <p:cNvSpPr>
            <a:spLocks noGrp="1"/>
          </p:cNvSpPr>
          <p:nvPr>
            <p:ph type="body" sz="quarter" idx="16387"/>
            <p:custDataLst>
              <p:tags r:id="rId4"/>
            </p:custDataLst>
          </p:nvPr>
        </p:nvSpPr>
        <p:spPr>
          <a:xfrm>
            <a:off x="1034415" y="4613910"/>
            <a:ext cx="2827020" cy="533400"/>
          </a:xfrm>
        </p:spPr>
        <p:txBody>
          <a:bodyPr>
            <a:normAutofit fontScale="90000"/>
          </a:bodyPr>
          <a:lstStyle/>
          <a:p>
            <a:r>
              <a:rPr lang="zh-CN" altLang="en-US"/>
              <a:t>汇报人: 软件</a:t>
            </a:r>
            <a:r>
              <a:rPr lang="en-US" altLang="zh-CN"/>
              <a:t>2304 </a:t>
            </a:r>
            <a:r>
              <a:rPr lang="zh-CN" altLang="en-US"/>
              <a:t>第</a:t>
            </a:r>
            <a:r>
              <a:rPr lang="en-US" altLang="zh-CN"/>
              <a:t>13</a:t>
            </a:r>
            <a:r>
              <a:rPr lang="zh-CN" altLang="en-US"/>
              <a:t>组</a:t>
            </a:r>
          </a:p>
        </p:txBody>
      </p:sp>
      <p:sp>
        <p:nvSpPr>
          <p:cNvPr id="6" name="署名占位符 10"/>
          <p:cNvSpPr>
            <a:spLocks noGrp="1"/>
          </p:cNvSpPr>
          <p:nvPr>
            <p:custDataLst>
              <p:tags r:id="rId5"/>
            </p:custDataLst>
          </p:nvPr>
        </p:nvSpPr>
        <p:spPr>
          <a:xfrm>
            <a:off x="1034415" y="5093335"/>
            <a:ext cx="4514850" cy="533400"/>
          </a:xfrm>
          <a:prstGeom prst="rect">
            <a:avLst/>
          </a:prstGeom>
        </p:spPr>
        <p:txBody>
          <a:bodyPr vert="horz" wrap="square" lIns="0" tIns="0" rIns="0" bIns="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480" indent="-20637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98830" indent="-16192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30605" indent="-14922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35075" indent="-127000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ClrTx/>
              <a:buSzTx/>
            </a:pPr>
            <a:r>
              <a:rPr lang="zh-CN" altLang="en-US" sz="1800"/>
              <a:t>成员: 曹清风</a:t>
            </a:r>
            <a:r>
              <a:rPr lang="en-US" altLang="zh-CN" sz="1800"/>
              <a:t>  </a:t>
            </a:r>
            <a:r>
              <a:rPr lang="zh-CN" altLang="en-US" sz="1800"/>
              <a:t>孙义昕</a:t>
            </a:r>
            <a:r>
              <a:rPr lang="en-US" altLang="zh-CN" sz="1800"/>
              <a:t>  </a:t>
            </a:r>
            <a:r>
              <a:rPr lang="zh-CN" altLang="en-US" sz="1800"/>
              <a:t>张文博</a:t>
            </a:r>
          </a:p>
        </p:txBody>
      </p: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路由管理：Vue Router (实现视图组件跳转)</a:t>
            </a:r>
          </a:p>
        </p:txBody>
      </p:sp>
      <p:pic>
        <p:nvPicPr>
          <p:cNvPr id="3" name="内容占位符 2" descr="dbd4a32a-e315-11f0-a6a3-ca503fcc371f"/>
          <p:cNvPicPr>
            <a:picLocks noGrp="1" noChangeAspect="1"/>
          </p:cNvPicPr>
          <p:nvPr>
            <p:ph idx="16388"/>
            <p:custDataLst>
              <p:tags r:id="rId3"/>
            </p:custDataLst>
          </p:nvPr>
        </p:nvPicPr>
        <p:blipFill>
          <a:blip r:embed="rId8"/>
          <a:srcRect t="971" b="971"/>
          <a:stretch>
            <a:fillRect/>
          </a:stretch>
        </p:blipFill>
        <p:spPr>
          <a:xfrm>
            <a:off x="609600" y="1524000"/>
            <a:ext cx="4038600" cy="4724400"/>
          </a:xfrm>
          <a:custGeom>
            <a:avLst/>
            <a:gdLst>
              <a:gd name="connisteX0" fmla="*/ 0 w 4038600"/>
              <a:gd name="connsiteY0" fmla="*/ 203200 h 4724400"/>
              <a:gd name="connisteX1" fmla="*/ 203200 w 4038600"/>
              <a:gd name="connsiteY1" fmla="*/ 0 h 4724400"/>
              <a:gd name="connisteX2" fmla="*/ 4038600 w 4038600"/>
              <a:gd name="connsiteY2" fmla="*/ 0 h 4724400"/>
              <a:gd name="connisteX3" fmla="*/ 4038600 w 4038600"/>
              <a:gd name="connsiteY3" fmla="*/ 4724400 h 4724400"/>
              <a:gd name="connisteX4" fmla="*/ 203200 w 4038600"/>
              <a:gd name="connsiteY4" fmla="*/ 4724400 h 4724400"/>
              <a:gd name="connisteX5" fmla="*/ 0 w 4038600"/>
              <a:gd name="connsiteY5" fmla="*/ 4521200 h 4724400"/>
              <a:gd name="connisteX6" fmla="*/ 0 w 4038600"/>
              <a:gd name="connsiteY6" fmla="*/ 20320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0" b="0"/>
            <a:pathLst>
              <a:path w="4038600" h="4724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4038600" y="0"/>
                </a:lnTo>
                <a:lnTo>
                  <a:pt x="4038600" y="4724400"/>
                </a:lnTo>
                <a:lnTo>
                  <a:pt x="203200" y="4724400"/>
                </a:lnTo>
                <a:cubicBezTo>
                  <a:pt x="90976" y="4724400"/>
                  <a:pt x="0" y="4633424"/>
                  <a:pt x="0" y="4521200"/>
                </a:cubicBezTo>
                <a:lnTo>
                  <a:pt x="0" y="203200"/>
                </a:lnTo>
                <a:close/>
              </a:path>
            </a:pathLst>
          </a:custGeom>
        </p:spPr>
      </p:pic>
      <p:sp>
        <p:nvSpPr>
          <p:cNvPr id="4" name="装饰  2"/>
          <p:cNvSpPr>
            <a:spLocks noGrp="1"/>
          </p:cNvSpPr>
          <p:nvPr>
            <p:ph type="body" idx="16389"/>
            <p:custDataLst>
              <p:tags r:id="rId4"/>
            </p:custDataLst>
          </p:nvPr>
        </p:nvSpPr>
        <p:spPr/>
        <p:txBody>
          <a:bodyPr/>
          <a:lstStyle/>
          <a:p>
            <a:r>
              <a:rPr lang="zh-CN" altLang="en-US"/>
              <a:t> 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idx="16386"/>
            <p:custDataLst>
              <p:tags r:id="rId5"/>
            </p:custDataLst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Vue Router 实现视图组件跳转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idx="16387"/>
            <p:custDataLst>
              <p:tags r:id="rId6"/>
            </p:custDataLst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详细描述：Vue Router 在项目里负责路由管理，通过它可以实现不同视图组件之间的跳转，比如在原料采购分析、设备运行分析等不同应用场景对应的视图间灵活切换。</a:t>
            </a:r>
          </a:p>
        </p:txBody>
      </p:sp>
    </p:spTree>
    <p:custDataLst>
      <p:tags r:id="rId1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数据交互：jQuery (请求本地 JSON 数据)</a:t>
            </a:r>
          </a:p>
        </p:txBody>
      </p:sp>
      <p:pic>
        <p:nvPicPr>
          <p:cNvPr id="3" name="内容占位符 2" descr="dcbd86e5-e315-11f0-9c34-2eee57595666"/>
          <p:cNvPicPr>
            <a:picLocks noGrp="1" noChangeAspect="1"/>
          </p:cNvPicPr>
          <p:nvPr>
            <p:ph idx="16388"/>
            <p:custDataLst>
              <p:tags r:id="rId3"/>
            </p:custDataLst>
          </p:nvPr>
        </p:nvPicPr>
        <p:blipFill>
          <a:blip r:embed="rId8"/>
          <a:srcRect t="1461" b="1461"/>
          <a:stretch>
            <a:fillRect/>
          </a:stretch>
        </p:blipFill>
        <p:spPr>
          <a:xfrm>
            <a:off x="609600" y="3454400"/>
            <a:ext cx="10972800" cy="2794000"/>
          </a:xfrm>
          <a:custGeom>
            <a:avLst/>
            <a:gdLst>
              <a:gd name="connisteX0" fmla="*/ 0 w 10972800"/>
              <a:gd name="connsiteY0" fmla="*/ 203200 h 2794000"/>
              <a:gd name="connisteX1" fmla="*/ 203200 w 10972800"/>
              <a:gd name="connsiteY1" fmla="*/ 0 h 2794000"/>
              <a:gd name="connisteX2" fmla="*/ 10769600 w 10972800"/>
              <a:gd name="connsiteY2" fmla="*/ 0 h 2794000"/>
              <a:gd name="connisteX3" fmla="*/ 10972800 w 10972800"/>
              <a:gd name="connsiteY3" fmla="*/ 203200 h 2794000"/>
              <a:gd name="connisteX4" fmla="*/ 10972800 w 10972800"/>
              <a:gd name="connsiteY4" fmla="*/ 2590800 h 2794000"/>
              <a:gd name="connisteX5" fmla="*/ 10769600 w 10972800"/>
              <a:gd name="connsiteY5" fmla="*/ 2794000 h 2794000"/>
              <a:gd name="connisteX6" fmla="*/ 203200 w 10972800"/>
              <a:gd name="connsiteY6" fmla="*/ 2794000 h 2794000"/>
              <a:gd name="connisteX7" fmla="*/ 0 w 10972800"/>
              <a:gd name="connsiteY7" fmla="*/ 2590800 h 2794000"/>
              <a:gd name="connisteX8" fmla="*/ 0 w 10972800"/>
              <a:gd name="connsiteY8" fmla="*/ 203200 h 2794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10972800" h="27940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10769600" y="0"/>
                </a:lnTo>
                <a:cubicBezTo>
                  <a:pt x="10881824" y="0"/>
                  <a:pt x="10972800" y="90976"/>
                  <a:pt x="10972800" y="203200"/>
                </a:cubicBezTo>
                <a:lnTo>
                  <a:pt x="10972800" y="2590800"/>
                </a:lnTo>
                <a:cubicBezTo>
                  <a:pt x="10972800" y="2703024"/>
                  <a:pt x="10881824" y="2794000"/>
                  <a:pt x="10769600" y="2794000"/>
                </a:cubicBezTo>
                <a:lnTo>
                  <a:pt x="203200" y="2794000"/>
                </a:lnTo>
                <a:cubicBezTo>
                  <a:pt x="90976" y="2794000"/>
                  <a:pt x="0" y="2703024"/>
                  <a:pt x="0" y="2590800"/>
                </a:cubicBezTo>
                <a:lnTo>
                  <a:pt x="0" y="203200"/>
                </a:lnTo>
                <a:close/>
              </a:path>
            </a:pathLst>
          </a:custGeom>
        </p:spPr>
      </p:pic>
      <p:sp>
        <p:nvSpPr>
          <p:cNvPr id="4" name="装饰  2"/>
          <p:cNvSpPr>
            <a:spLocks noGrp="1"/>
          </p:cNvSpPr>
          <p:nvPr>
            <p:ph type="body" idx="16389"/>
            <p:custDataLst>
              <p:tags r:id="rId4"/>
            </p:custDataLst>
          </p:nvPr>
        </p:nvSpPr>
        <p:spPr/>
        <p:txBody>
          <a:bodyPr/>
          <a:lstStyle/>
          <a:p>
            <a:r>
              <a:rPr lang="zh-CN" altLang="en-US"/>
              <a:t> 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idx="16386"/>
            <p:custDataLst>
              <p:tags r:id="rId5"/>
            </p:custDataLst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jQuery 请求本地 JSON 数据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idx="16387"/>
            <p:custDataLst>
              <p:tags r:id="rId6"/>
            </p:custDataLst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详细描述：jQuery 在项目中用于数据交互，主要功能是请求本地 JSON 数据。这些数据是工业制造行业数据的重要来源，为后续的数据可视化展示提供了基础。</a:t>
            </a:r>
          </a:p>
        </p:txBody>
      </p:sp>
    </p:spTree>
    <p:custDataLst>
      <p:tags r:id="rId1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扩展工具：XLSX 库 (Excel 导出功能)</a:t>
            </a:r>
          </a:p>
        </p:txBody>
      </p:sp>
      <p:pic>
        <p:nvPicPr>
          <p:cNvPr id="3" name="内容占位符 2" descr="dc7b2e07-e315-11f0-a6a3-ca503fcc371f"/>
          <p:cNvPicPr>
            <a:picLocks noGrp="1" noChangeAspect="1"/>
          </p:cNvPicPr>
          <p:nvPr>
            <p:ph idx="16388"/>
            <p:custDataLst>
              <p:tags r:id="rId3"/>
            </p:custDataLst>
          </p:nvPr>
        </p:nvPicPr>
        <p:blipFill>
          <a:blip r:embed="rId8"/>
          <a:srcRect t="1879" b="1879"/>
          <a:stretch>
            <a:fillRect/>
          </a:stretch>
        </p:blipFill>
        <p:spPr>
          <a:xfrm>
            <a:off x="609600" y="1524000"/>
            <a:ext cx="10972800" cy="3149600"/>
          </a:xfrm>
          <a:custGeom>
            <a:avLst/>
            <a:gdLst>
              <a:gd name="connisteX0" fmla="*/ 0 w 10972800"/>
              <a:gd name="connsiteY0" fmla="*/ 203200 h 3149600"/>
              <a:gd name="connisteX1" fmla="*/ 203200 w 10972800"/>
              <a:gd name="connsiteY1" fmla="*/ 0 h 3149600"/>
              <a:gd name="connisteX2" fmla="*/ 10769600 w 10972800"/>
              <a:gd name="connsiteY2" fmla="*/ 0 h 3149600"/>
              <a:gd name="connisteX3" fmla="*/ 10972800 w 10972800"/>
              <a:gd name="connsiteY3" fmla="*/ 203200 h 3149600"/>
              <a:gd name="connisteX4" fmla="*/ 10972800 w 10972800"/>
              <a:gd name="connsiteY4" fmla="*/ 2946400 h 3149600"/>
              <a:gd name="connisteX5" fmla="*/ 10769600 w 10972800"/>
              <a:gd name="connsiteY5" fmla="*/ 3149600 h 3149600"/>
              <a:gd name="connisteX6" fmla="*/ 203200 w 10972800"/>
              <a:gd name="connsiteY6" fmla="*/ 3149600 h 3149600"/>
              <a:gd name="connisteX7" fmla="*/ 0 w 10972800"/>
              <a:gd name="connsiteY7" fmla="*/ 2946400 h 3149600"/>
              <a:gd name="connisteX8" fmla="*/ 0 w 10972800"/>
              <a:gd name="connsiteY8" fmla="*/ 203200 h 3149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10972800" h="31496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10769600" y="0"/>
                </a:lnTo>
                <a:cubicBezTo>
                  <a:pt x="10881824" y="0"/>
                  <a:pt x="10972800" y="90976"/>
                  <a:pt x="10972800" y="203200"/>
                </a:cubicBezTo>
                <a:lnTo>
                  <a:pt x="10972800" y="2946400"/>
                </a:lnTo>
                <a:cubicBezTo>
                  <a:pt x="10972800" y="3058624"/>
                  <a:pt x="10881824" y="3149600"/>
                  <a:pt x="10769600" y="3149600"/>
                </a:cubicBezTo>
                <a:lnTo>
                  <a:pt x="203200" y="3149600"/>
                </a:lnTo>
                <a:cubicBezTo>
                  <a:pt x="90976" y="3149600"/>
                  <a:pt x="0" y="3058624"/>
                  <a:pt x="0" y="2946400"/>
                </a:cubicBezTo>
                <a:lnTo>
                  <a:pt x="0" y="203200"/>
                </a:lnTo>
                <a:close/>
              </a:path>
            </a:pathLst>
          </a:custGeom>
        </p:spPr>
      </p:pic>
      <p:sp>
        <p:nvSpPr>
          <p:cNvPr id="4" name="装饰  2"/>
          <p:cNvSpPr>
            <a:spLocks noGrp="1"/>
          </p:cNvSpPr>
          <p:nvPr>
            <p:ph type="body" idx="16389"/>
            <p:custDataLst>
              <p:tags r:id="rId4"/>
            </p:custDataLst>
          </p:nvPr>
        </p:nvSpPr>
        <p:spPr/>
        <p:txBody>
          <a:bodyPr/>
          <a:lstStyle/>
          <a:p>
            <a:r>
              <a:rPr lang="zh-CN" altLang="en-US"/>
              <a:t> 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idx="16386"/>
            <p:custDataLst>
              <p:tags r:id="rId5"/>
            </p:custDataLst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XLSX 库实现 Excel 导出功能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idx="16387"/>
            <p:custDataLst>
              <p:tags r:id="rId6"/>
            </p:custDataLst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详细描述：XLSX 库作为扩展工具，为项目增添了 Excel 导出功能。用户可以通过该功能将图表数据一键导出为 Excel 文件，方便数据的保存和进一步处理。</a:t>
            </a:r>
          </a:p>
        </p:txBody>
      </p:sp>
    </p:spTree>
    <p:custDataLst>
      <p:tags r:id="rId1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16385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功能模块设计</a:t>
            </a:r>
          </a:p>
        </p:txBody>
      </p:sp>
      <p:sp>
        <p:nvSpPr>
          <p:cNvPr id="3" name="节编号 3"/>
          <p:cNvSpPr>
            <a:spLocks noGrp="1"/>
          </p:cNvSpPr>
          <p:nvPr>
            <p:ph type="body" sz="quarter" idx="16386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en-US" altLang="en-US"/>
              <a:t>03</a:t>
            </a:r>
          </a:p>
        </p:txBody>
      </p:sp>
    </p:spTree>
    <p:custDataLst>
      <p:tags r:id="rId1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功能模块设计 - 基本功能</a:t>
            </a:r>
          </a:p>
        </p:txBody>
      </p:sp>
      <p:pic>
        <p:nvPicPr>
          <p:cNvPr id="3" name="图片占位符 2" descr="dd59bbf3-e315-11f0-9c34-2eee57595666"/>
          <p:cNvPicPr>
            <a:picLocks noGrp="1" noChangeAspect="1"/>
          </p:cNvPicPr>
          <p:nvPr>
            <p:ph type="pic" idx="16392"/>
            <p:custDataLst>
              <p:tags r:id="rId3"/>
            </p:custDataLst>
          </p:nvPr>
        </p:nvPicPr>
        <p:blipFill>
          <a:blip r:embed="rId13"/>
          <a:srcRect/>
          <a:stretch>
            <a:fillRect/>
          </a:stretch>
        </p:blipFill>
        <p:spPr>
          <a:xfrm>
            <a:off x="609600" y="1600200"/>
            <a:ext cx="1219200" cy="1219200"/>
          </a:xfrm>
          <a:custGeom>
            <a:avLst/>
            <a:gdLst>
              <a:gd name="connisteX0" fmla="*/ 0 w 1219200"/>
              <a:gd name="connsiteY0" fmla="*/ 609600 h 1219200"/>
              <a:gd name="connisteX1" fmla="*/ 609600 w 1219200"/>
              <a:gd name="connsiteY1" fmla="*/ 0 h 1219200"/>
              <a:gd name="connisteX2" fmla="*/ 609600 w 1219200"/>
              <a:gd name="connsiteY2" fmla="*/ 0 h 1219200"/>
              <a:gd name="connisteX3" fmla="*/ 1219200 w 1219200"/>
              <a:gd name="connsiteY3" fmla="*/ 609600 h 1219200"/>
              <a:gd name="connisteX4" fmla="*/ 1219200 w 1219200"/>
              <a:gd name="connsiteY4" fmla="*/ 609600 h 1219200"/>
              <a:gd name="connisteX5" fmla="*/ 609600 w 1219200"/>
              <a:gd name="connsiteY5" fmla="*/ 1219200 h 1219200"/>
              <a:gd name="connisteX6" fmla="*/ 609600 w 1219200"/>
              <a:gd name="connsiteY6" fmla="*/ 1219200 h 1219200"/>
              <a:gd name="connisteX7" fmla="*/ 0 w 1219200"/>
              <a:gd name="connsiteY7" fmla="*/ 609600 h 1219200"/>
              <a:gd name="connisteX8" fmla="*/ 0 w 1219200"/>
              <a:gd name="connsiteY8" fmla="*/ 609600 h 1219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1219200" h="1219200">
                <a:moveTo>
                  <a:pt x="0" y="609600"/>
                </a:moveTo>
                <a:cubicBezTo>
                  <a:pt x="0" y="272927"/>
                  <a:pt x="272927" y="0"/>
                  <a:pt x="609600" y="0"/>
                </a:cubicBezTo>
                <a:lnTo>
                  <a:pt x="609600" y="0"/>
                </a:lnTo>
                <a:cubicBezTo>
                  <a:pt x="946273" y="0"/>
                  <a:pt x="1219200" y="272927"/>
                  <a:pt x="1219200" y="609600"/>
                </a:cubicBezTo>
                <a:lnTo>
                  <a:pt x="1219200" y="609600"/>
                </a:lnTo>
                <a:cubicBezTo>
                  <a:pt x="1219200" y="946273"/>
                  <a:pt x="946273" y="1219200"/>
                  <a:pt x="609600" y="1219200"/>
                </a:cubicBezTo>
                <a:lnTo>
                  <a:pt x="609600" y="1219200"/>
                </a:lnTo>
                <a:cubicBezTo>
                  <a:pt x="272927" y="1219200"/>
                  <a:pt x="0" y="946273"/>
                  <a:pt x="0" y="609600"/>
                </a:cubicBezTo>
                <a:lnTo>
                  <a:pt x="0" y="609600"/>
                </a:lnTo>
                <a:close/>
              </a:path>
            </a:pathLst>
          </a:custGeom>
        </p:spPr>
      </p:pic>
      <p:sp>
        <p:nvSpPr>
          <p:cNvPr id="4" name="文本占位符 3"/>
          <p:cNvSpPr>
            <a:spLocks noGrp="1"/>
          </p:cNvSpPr>
          <p:nvPr>
            <p:ph type="body" idx="16386"/>
            <p:custDataLst>
              <p:tags r:id="rId4"/>
            </p:custDataLst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基础架构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idx="16387"/>
            <p:custDataLst>
              <p:tags r:id="rId5"/>
            </p:custDataLst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详细描述：搭建 Vue 3 + Vite 项目，通过配置 HTML 和 CSS 完成整体布局，为后续功能的实现构建了稳定的基础框架，确保项目在前端有良好的展示结构。</a:t>
            </a:r>
          </a:p>
        </p:txBody>
      </p:sp>
      <p:pic>
        <p:nvPicPr>
          <p:cNvPr id="6" name="图片占位符 5" descr="dd59bc9a-e315-11f0-9c34-2eee57595666"/>
          <p:cNvPicPr>
            <a:picLocks noGrp="1" noChangeAspect="1"/>
          </p:cNvPicPr>
          <p:nvPr>
            <p:ph type="pic" idx="16393"/>
            <p:custDataLst>
              <p:tags r:id="rId6"/>
            </p:custDataLst>
          </p:nvPr>
        </p:nvPicPr>
        <p:blipFill>
          <a:blip r:embed="rId14"/>
          <a:srcRect/>
          <a:stretch>
            <a:fillRect/>
          </a:stretch>
        </p:blipFill>
        <p:spPr>
          <a:xfrm>
            <a:off x="609600" y="3276600"/>
            <a:ext cx="1219200" cy="1219200"/>
          </a:xfrm>
          <a:custGeom>
            <a:avLst/>
            <a:gdLst>
              <a:gd name="connisteX0" fmla="*/ 0 w 1219200"/>
              <a:gd name="connsiteY0" fmla="*/ 609600 h 1219200"/>
              <a:gd name="connisteX1" fmla="*/ 609600 w 1219200"/>
              <a:gd name="connsiteY1" fmla="*/ 0 h 1219200"/>
              <a:gd name="connisteX2" fmla="*/ 609600 w 1219200"/>
              <a:gd name="connsiteY2" fmla="*/ 0 h 1219200"/>
              <a:gd name="connisteX3" fmla="*/ 1219200 w 1219200"/>
              <a:gd name="connsiteY3" fmla="*/ 609600 h 1219200"/>
              <a:gd name="connisteX4" fmla="*/ 1219200 w 1219200"/>
              <a:gd name="connsiteY4" fmla="*/ 609600 h 1219200"/>
              <a:gd name="connisteX5" fmla="*/ 609600 w 1219200"/>
              <a:gd name="connsiteY5" fmla="*/ 1219200 h 1219200"/>
              <a:gd name="connisteX6" fmla="*/ 609600 w 1219200"/>
              <a:gd name="connsiteY6" fmla="*/ 1219200 h 1219200"/>
              <a:gd name="connisteX7" fmla="*/ 0 w 1219200"/>
              <a:gd name="connsiteY7" fmla="*/ 609600 h 1219200"/>
              <a:gd name="connisteX8" fmla="*/ 0 w 1219200"/>
              <a:gd name="connsiteY8" fmla="*/ 609600 h 1219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1219200" h="1219200">
                <a:moveTo>
                  <a:pt x="0" y="609600"/>
                </a:moveTo>
                <a:cubicBezTo>
                  <a:pt x="0" y="272927"/>
                  <a:pt x="272927" y="0"/>
                  <a:pt x="609600" y="0"/>
                </a:cubicBezTo>
                <a:lnTo>
                  <a:pt x="609600" y="0"/>
                </a:lnTo>
                <a:cubicBezTo>
                  <a:pt x="946273" y="0"/>
                  <a:pt x="1219200" y="272927"/>
                  <a:pt x="1219200" y="609600"/>
                </a:cubicBezTo>
                <a:lnTo>
                  <a:pt x="1219200" y="609600"/>
                </a:lnTo>
                <a:cubicBezTo>
                  <a:pt x="1219200" y="946273"/>
                  <a:pt x="946273" y="1219200"/>
                  <a:pt x="609600" y="1219200"/>
                </a:cubicBezTo>
                <a:lnTo>
                  <a:pt x="609600" y="1219200"/>
                </a:lnTo>
                <a:cubicBezTo>
                  <a:pt x="272927" y="1219200"/>
                  <a:pt x="0" y="946273"/>
                  <a:pt x="0" y="609600"/>
                </a:cubicBezTo>
                <a:lnTo>
                  <a:pt x="0" y="609600"/>
                </a:lnTo>
                <a:close/>
              </a:path>
            </a:pathLst>
          </a:custGeom>
        </p:spPr>
      </p:pic>
      <p:sp>
        <p:nvSpPr>
          <p:cNvPr id="7" name="文本占位符 6"/>
          <p:cNvSpPr>
            <a:spLocks noGrp="1"/>
          </p:cNvSpPr>
          <p:nvPr>
            <p:ph type="body" idx="16388"/>
            <p:custDataLst>
              <p:tags r:id="rId7"/>
            </p:custDataLst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路由配置</a:t>
            </a:r>
          </a:p>
        </p:txBody>
      </p:sp>
      <p:sp>
        <p:nvSpPr>
          <p:cNvPr id="8" name="文本占位符 7"/>
          <p:cNvSpPr>
            <a:spLocks noGrp="1"/>
          </p:cNvSpPr>
          <p:nvPr>
            <p:ph type="body" idx="16389"/>
            <p:custDataLst>
              <p:tags r:id="rId8"/>
            </p:custDataLst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详细描述：实现 5 个独立视图组件的路由跳转，利用 Vue Router 这一工具，使得不同视图组件之间能够灵活切换，方便用户在不同功能页面之间进行操作。</a:t>
            </a:r>
          </a:p>
        </p:txBody>
      </p:sp>
      <p:pic>
        <p:nvPicPr>
          <p:cNvPr id="9" name="图片占位符 8" descr="dd59bd57-e315-11f0-9c34-2eee57595666"/>
          <p:cNvPicPr>
            <a:picLocks noGrp="1" noChangeAspect="1"/>
          </p:cNvPicPr>
          <p:nvPr>
            <p:ph type="pic" idx="16394"/>
            <p:custDataLst>
              <p:tags r:id="rId9"/>
            </p:custDataLst>
          </p:nvPr>
        </p:nvPicPr>
        <p:blipFill>
          <a:blip r:embed="rId15"/>
          <a:srcRect/>
          <a:stretch>
            <a:fillRect/>
          </a:stretch>
        </p:blipFill>
        <p:spPr>
          <a:xfrm>
            <a:off x="609600" y="4953000"/>
            <a:ext cx="1219200" cy="1219200"/>
          </a:xfrm>
          <a:custGeom>
            <a:avLst/>
            <a:gdLst>
              <a:gd name="connisteX0" fmla="*/ 0 w 1219200"/>
              <a:gd name="connsiteY0" fmla="*/ 609600 h 1219200"/>
              <a:gd name="connisteX1" fmla="*/ 609600 w 1219200"/>
              <a:gd name="connsiteY1" fmla="*/ 0 h 1219200"/>
              <a:gd name="connisteX2" fmla="*/ 609600 w 1219200"/>
              <a:gd name="connsiteY2" fmla="*/ 0 h 1219200"/>
              <a:gd name="connisteX3" fmla="*/ 1219200 w 1219200"/>
              <a:gd name="connsiteY3" fmla="*/ 609600 h 1219200"/>
              <a:gd name="connisteX4" fmla="*/ 1219200 w 1219200"/>
              <a:gd name="connsiteY4" fmla="*/ 609600 h 1219200"/>
              <a:gd name="connisteX5" fmla="*/ 609600 w 1219200"/>
              <a:gd name="connsiteY5" fmla="*/ 1219200 h 1219200"/>
              <a:gd name="connisteX6" fmla="*/ 609600 w 1219200"/>
              <a:gd name="connsiteY6" fmla="*/ 1219200 h 1219200"/>
              <a:gd name="connisteX7" fmla="*/ 0 w 1219200"/>
              <a:gd name="connsiteY7" fmla="*/ 609600 h 1219200"/>
              <a:gd name="connisteX8" fmla="*/ 0 w 1219200"/>
              <a:gd name="connsiteY8" fmla="*/ 609600 h 1219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1219200" h="1219200">
                <a:moveTo>
                  <a:pt x="0" y="609600"/>
                </a:moveTo>
                <a:cubicBezTo>
                  <a:pt x="0" y="272927"/>
                  <a:pt x="272927" y="0"/>
                  <a:pt x="609600" y="0"/>
                </a:cubicBezTo>
                <a:lnTo>
                  <a:pt x="609600" y="0"/>
                </a:lnTo>
                <a:cubicBezTo>
                  <a:pt x="946273" y="0"/>
                  <a:pt x="1219200" y="272927"/>
                  <a:pt x="1219200" y="609600"/>
                </a:cubicBezTo>
                <a:lnTo>
                  <a:pt x="1219200" y="609600"/>
                </a:lnTo>
                <a:cubicBezTo>
                  <a:pt x="1219200" y="946273"/>
                  <a:pt x="946273" y="1219200"/>
                  <a:pt x="609600" y="1219200"/>
                </a:cubicBezTo>
                <a:lnTo>
                  <a:pt x="609600" y="1219200"/>
                </a:lnTo>
                <a:cubicBezTo>
                  <a:pt x="272927" y="1219200"/>
                  <a:pt x="0" y="946273"/>
                  <a:pt x="0" y="609600"/>
                </a:cubicBezTo>
                <a:lnTo>
                  <a:pt x="0" y="609600"/>
                </a:lnTo>
                <a:close/>
              </a:path>
            </a:pathLst>
          </a:custGeom>
        </p:spPr>
      </p:pic>
      <p:sp>
        <p:nvSpPr>
          <p:cNvPr id="10" name="文本占位符 9"/>
          <p:cNvSpPr>
            <a:spLocks noGrp="1"/>
          </p:cNvSpPr>
          <p:nvPr>
            <p:ph type="body" idx="16390"/>
            <p:custDataLst>
              <p:tags r:id="rId10"/>
            </p:custDataLst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五大核心图表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idx="16391"/>
            <p:custDataLst>
              <p:tags r:id="rId11"/>
            </p:custDataLst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详细描述：包含簇状条形图展示各状态设备投入/产出/订单量，面积图呈现 DS - 01 至 DS - 05 设备周产出量，柱形图展示不同工序产出量，饼图体现不同工序合格率，折线图对比生产设备投入量与产出量。</a:t>
            </a:r>
          </a:p>
        </p:txBody>
      </p:sp>
    </p:spTree>
    <p:custDataLst>
      <p:tags r:id="rId1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功能模块设计 - 扩展功能</a:t>
            </a:r>
          </a:p>
        </p:txBody>
      </p:sp>
      <p:sp>
        <p:nvSpPr>
          <p:cNvPr id="3" name="装饰  1"/>
          <p:cNvSpPr>
            <a:spLocks noGrp="1"/>
          </p:cNvSpPr>
          <p:nvPr>
            <p:ph type="body" idx="16395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zh-CN" altLang="en-US"/>
              <a:t> </a:t>
            </a:r>
          </a:p>
        </p:txBody>
      </p:sp>
      <p:pic>
        <p:nvPicPr>
          <p:cNvPr id="19" name="图片占位符 18"/>
          <p:cNvPicPr>
            <a:picLocks noGrp="1"/>
          </p:cNvPicPr>
          <p:nvPr>
            <p:ph type="pic" idx="16394"/>
            <p:custDataLst>
              <p:tags r:id="rId4"/>
            </p:custDataLst>
          </p:nvPr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751840" y="1818640"/>
            <a:ext cx="325120" cy="325120"/>
          </a:xfrm>
          <a:prstGeom prst="rect">
            <a:avLst/>
          </a:prstGeom>
        </p:spPr>
      </p:pic>
      <p:sp>
        <p:nvSpPr>
          <p:cNvPr id="5" name="文本占位符 4"/>
          <p:cNvSpPr>
            <a:spLocks noGrp="1"/>
          </p:cNvSpPr>
          <p:nvPr>
            <p:ph type="body" idx="16386"/>
            <p:custDataLst>
              <p:tags r:id="rId5"/>
            </p:custDataLst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综合看板 (Dashboard)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idx="16387"/>
            <p:custDataLst>
              <p:tags r:id="rId6"/>
            </p:custDataLst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详细描述：新增首页，能够一屏概览核心数据缩略图，让用户在进入平台首页时，就可以快速了解关键数据，提高信息获取效率，为决策提供便利。</a:t>
            </a:r>
          </a:p>
        </p:txBody>
      </p:sp>
      <p:sp>
        <p:nvSpPr>
          <p:cNvPr id="7" name="装饰  5"/>
          <p:cNvSpPr>
            <a:spLocks noGrp="1"/>
          </p:cNvSpPr>
          <p:nvPr>
            <p:ph type="body" idx="16397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zh-CN" altLang="en-US"/>
              <a:t> </a:t>
            </a:r>
          </a:p>
        </p:txBody>
      </p:sp>
      <p:pic>
        <p:nvPicPr>
          <p:cNvPr id="20" name="图片占位符 19"/>
          <p:cNvPicPr>
            <a:picLocks noGrp="1"/>
          </p:cNvPicPr>
          <p:nvPr>
            <p:ph type="pic" idx="16396"/>
            <p:custDataLst>
              <p:tags r:id="rId8"/>
            </p:custDataLst>
          </p:nvPr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6466840" y="1818640"/>
            <a:ext cx="325120" cy="325120"/>
          </a:xfrm>
          <a:prstGeom prst="rect">
            <a:avLst/>
          </a:prstGeom>
        </p:spPr>
      </p:pic>
      <p:sp>
        <p:nvSpPr>
          <p:cNvPr id="9" name="文本占位符 8"/>
          <p:cNvSpPr>
            <a:spLocks noGrp="1"/>
          </p:cNvSpPr>
          <p:nvPr>
            <p:ph type="body" idx="16388"/>
            <p:custDataLst>
              <p:tags r:id="rId9"/>
            </p:custDataLst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数据导出</a:t>
            </a:r>
          </a:p>
        </p:txBody>
      </p:sp>
      <p:sp>
        <p:nvSpPr>
          <p:cNvPr id="10" name="文本占位符 9"/>
          <p:cNvSpPr>
            <a:spLocks noGrp="1"/>
          </p:cNvSpPr>
          <p:nvPr>
            <p:ph type="body" idx="16389"/>
            <p:custDataLst>
              <p:tags r:id="rId10"/>
            </p:custDataLst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详细描述：集成 xlsx 库，支持图表数据一键导出 Excel，方便用户对数据进行进一步的处理和分析，满足用户在不同场景下对数据使用的需求。</a:t>
            </a:r>
          </a:p>
        </p:txBody>
      </p:sp>
      <p:sp>
        <p:nvSpPr>
          <p:cNvPr id="11" name="装饰  9"/>
          <p:cNvSpPr>
            <a:spLocks noGrp="1"/>
          </p:cNvSpPr>
          <p:nvPr>
            <p:ph type="body" idx="16399"/>
            <p:custDataLst>
              <p:tags r:id="rId11"/>
            </p:custDataLst>
          </p:nvPr>
        </p:nvSpPr>
        <p:spPr/>
        <p:txBody>
          <a:bodyPr/>
          <a:lstStyle/>
          <a:p>
            <a:r>
              <a:rPr lang="zh-CN" altLang="en-US"/>
              <a:t> </a:t>
            </a:r>
          </a:p>
        </p:txBody>
      </p:sp>
      <p:pic>
        <p:nvPicPr>
          <p:cNvPr id="21" name="图片占位符 20"/>
          <p:cNvPicPr>
            <a:picLocks noGrp="1"/>
          </p:cNvPicPr>
          <p:nvPr>
            <p:ph type="pic" idx="16398"/>
            <p:custDataLst>
              <p:tags r:id="rId12"/>
            </p:custDataLst>
          </p:nvPr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751840" y="4257040"/>
            <a:ext cx="325120" cy="325120"/>
          </a:xfrm>
          <a:prstGeom prst="rect">
            <a:avLst/>
          </a:prstGeom>
        </p:spPr>
      </p:pic>
      <p:sp>
        <p:nvSpPr>
          <p:cNvPr id="13" name="文本占位符 12"/>
          <p:cNvSpPr>
            <a:spLocks noGrp="1"/>
          </p:cNvSpPr>
          <p:nvPr>
            <p:ph type="body" idx="16390"/>
            <p:custDataLst>
              <p:tags r:id="rId13"/>
            </p:custDataLst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智能打印</a:t>
            </a:r>
          </a:p>
        </p:txBody>
      </p:sp>
      <p:sp>
        <p:nvSpPr>
          <p:cNvPr id="14" name="文本占位符 13"/>
          <p:cNvSpPr>
            <a:spLocks noGrp="1"/>
          </p:cNvSpPr>
          <p:nvPr>
            <p:ph type="body" idx="16391"/>
            <p:custDataLst>
              <p:tags r:id="rId14"/>
            </p:custDataLst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详细描述：优化打印适配，自动屏蔽导航栏，图表动态切换为文档模式（白底黑字），提升了打印效果和文档的规范性，使得打印出的内容更适合阅读和存档。</a:t>
            </a:r>
          </a:p>
        </p:txBody>
      </p:sp>
      <p:sp>
        <p:nvSpPr>
          <p:cNvPr id="15" name="装饰  3"/>
          <p:cNvSpPr>
            <a:spLocks noGrp="1"/>
          </p:cNvSpPr>
          <p:nvPr>
            <p:ph type="body" idx="16401"/>
            <p:custDataLst>
              <p:tags r:id="rId15"/>
            </p:custDataLst>
          </p:nvPr>
        </p:nvSpPr>
        <p:spPr/>
        <p:txBody>
          <a:bodyPr/>
          <a:lstStyle/>
          <a:p>
            <a:r>
              <a:rPr lang="zh-CN" altLang="en-US"/>
              <a:t> </a:t>
            </a:r>
          </a:p>
        </p:txBody>
      </p:sp>
      <p:pic>
        <p:nvPicPr>
          <p:cNvPr id="22" name="图片占位符 21"/>
          <p:cNvPicPr>
            <a:picLocks noGrp="1"/>
          </p:cNvPicPr>
          <p:nvPr>
            <p:ph type="pic" idx="16400"/>
            <p:custDataLst>
              <p:tags r:id="rId16"/>
            </p:custDataLst>
          </p:nvPr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466840" y="4257040"/>
            <a:ext cx="325120" cy="325120"/>
          </a:xfrm>
          <a:prstGeom prst="rect">
            <a:avLst/>
          </a:prstGeom>
        </p:spPr>
      </p:pic>
      <p:sp>
        <p:nvSpPr>
          <p:cNvPr id="17" name="文本占位符 16"/>
          <p:cNvSpPr>
            <a:spLocks noGrp="1"/>
          </p:cNvSpPr>
          <p:nvPr>
            <p:ph type="body" idx="16392"/>
            <p:custDataLst>
              <p:tags r:id="rId17"/>
            </p:custDataLst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UI 美化与移动端适配</a:t>
            </a:r>
          </a:p>
        </p:txBody>
      </p:sp>
      <p:sp>
        <p:nvSpPr>
          <p:cNvPr id="18" name="文本占位符 17"/>
          <p:cNvSpPr>
            <a:spLocks noGrp="1"/>
          </p:cNvSpPr>
          <p:nvPr>
            <p:ph type="body" idx="16393"/>
            <p:custDataLst>
              <p:tags r:id="rId18"/>
            </p:custDataLst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详细描述：采用深色科技感配色，增强平台的视觉吸引力。移动端响应式布局方面，侧边栏自动转为顶部横向导航，容器高度自适应，确保在移动设备上也能有良好的使用体验。</a:t>
            </a:r>
          </a:p>
        </p:txBody>
      </p:sp>
    </p:spTree>
    <p:custDataLst>
      <p:tags r:id="rId1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2" descr="原型图_01(1)(1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5400" y="217805"/>
            <a:ext cx="7485380" cy="6423025"/>
          </a:xfrm>
          <a:prstGeom prst="rect">
            <a:avLst/>
          </a:prstGeom>
        </p:spPr>
      </p:pic>
      <p:sp>
        <p:nvSpPr>
          <p:cNvPr id="20" name="标题 19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>
          <a:xfrm>
            <a:off x="523875" y="447675"/>
            <a:ext cx="1785620" cy="609600"/>
          </a:xfrm>
        </p:spPr>
        <p:txBody>
          <a:bodyPr>
            <a:normAutofit/>
          </a:bodyPr>
          <a:lstStyle/>
          <a:p>
            <a:r>
              <a:rPr lang="zh-CN" altLang="en-US"/>
              <a:t>原型图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16385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核心功能展示</a:t>
            </a:r>
          </a:p>
        </p:txBody>
      </p:sp>
      <p:sp>
        <p:nvSpPr>
          <p:cNvPr id="3" name="节编号 3"/>
          <p:cNvSpPr>
            <a:spLocks noGrp="1"/>
          </p:cNvSpPr>
          <p:nvPr>
            <p:ph type="body" sz="quarter" idx="16386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en-US" altLang="en-US"/>
              <a:t>04</a:t>
            </a:r>
          </a:p>
        </p:txBody>
      </p:sp>
    </p:spTree>
    <p:custDataLst>
      <p:tags r:id="rId1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基础功能展示 - 数据可视化</a:t>
            </a:r>
          </a:p>
        </p:txBody>
      </p:sp>
      <p:sp>
        <p:nvSpPr>
          <p:cNvPr id="3" name="装饰  1"/>
          <p:cNvSpPr>
            <a:spLocks noGrp="1"/>
          </p:cNvSpPr>
          <p:nvPr>
            <p:ph type="body" idx="16392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zh-CN" altLang="en-US"/>
              <a:t> </a:t>
            </a:r>
          </a:p>
        </p:txBody>
      </p:sp>
      <p:pic>
        <p:nvPicPr>
          <p:cNvPr id="4" name="图片占位符 3" descr="dd0c5138-e315-11f0-9517-327338a02e1f"/>
          <p:cNvPicPr>
            <a:picLocks noGrp="1" noChangeAspect="1"/>
          </p:cNvPicPr>
          <p:nvPr>
            <p:ph type="pic" idx="16393"/>
            <p:custDataLst>
              <p:tags r:id="rId4"/>
            </p:custDataLst>
          </p:nvPr>
        </p:nvPicPr>
        <p:blipFill>
          <a:blip r:embed="rId16"/>
          <a:srcRect l="3059" r="3059"/>
          <a:stretch>
            <a:fillRect/>
          </a:stretch>
        </p:blipFill>
        <p:spPr>
          <a:xfrm>
            <a:off x="609600" y="1524000"/>
            <a:ext cx="3454400" cy="2032000"/>
          </a:xfrm>
          <a:custGeom>
            <a:avLst/>
            <a:gdLst>
              <a:gd name="connisteX0" fmla="*/ 0 w 3454400"/>
              <a:gd name="connsiteY0" fmla="*/ 203200 h 2032000"/>
              <a:gd name="connisteX1" fmla="*/ 203200 w 3454400"/>
              <a:gd name="connsiteY1" fmla="*/ 0 h 2032000"/>
              <a:gd name="connisteX2" fmla="*/ 3251200 w 3454400"/>
              <a:gd name="connsiteY2" fmla="*/ 0 h 2032000"/>
              <a:gd name="connisteX3" fmla="*/ 3454400 w 3454400"/>
              <a:gd name="connsiteY3" fmla="*/ 203200 h 2032000"/>
              <a:gd name="connisteX4" fmla="*/ 3454400 w 3454400"/>
              <a:gd name="connsiteY4" fmla="*/ 2032000 h 2032000"/>
              <a:gd name="connisteX5" fmla="*/ 0 w 3454400"/>
              <a:gd name="connsiteY5" fmla="*/ 2032000 h 2032000"/>
              <a:gd name="connisteX6" fmla="*/ 0 w 3454400"/>
              <a:gd name="connsiteY6" fmla="*/ 203200 h 203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0" b="0"/>
            <a:pathLst>
              <a:path w="3454400" h="20320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2032000"/>
                </a:lnTo>
                <a:lnTo>
                  <a:pt x="0" y="2032000"/>
                </a:lnTo>
                <a:lnTo>
                  <a:pt x="0" y="203200"/>
                </a:lnTo>
                <a:close/>
              </a:path>
            </a:pathLst>
          </a:custGeom>
        </p:spPr>
      </p:pic>
      <p:sp>
        <p:nvSpPr>
          <p:cNvPr id="5" name="文本占位符 4"/>
          <p:cNvSpPr>
            <a:spLocks noGrp="1"/>
          </p:cNvSpPr>
          <p:nvPr>
            <p:ph type="body" idx="16386"/>
            <p:custDataLst>
              <p:tags r:id="rId5"/>
            </p:custDataLst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五大核心图表展示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idx="16387"/>
            <p:custDataLst>
              <p:tags r:id="rId6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zh-CN" altLang="en-US"/>
              <a:t>平台展示了簇状条形图呈现各状态设备投入/产出/订单量，面积图展示DS - 01至DS - 05设备周产出量，柱形图体现不同工序产出量，饼图呈现不同工序合格率，折线图对比生产设备投入量与产出量。</a:t>
            </a:r>
          </a:p>
        </p:txBody>
      </p:sp>
      <p:sp>
        <p:nvSpPr>
          <p:cNvPr id="7" name="装饰  5"/>
          <p:cNvSpPr>
            <a:spLocks noGrp="1"/>
          </p:cNvSpPr>
          <p:nvPr>
            <p:ph type="body" idx="16394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zh-CN" altLang="en-US"/>
              <a:t> </a:t>
            </a:r>
          </a:p>
        </p:txBody>
      </p:sp>
      <p:pic>
        <p:nvPicPr>
          <p:cNvPr id="8" name="图片占位符 7" descr="dd0c522a-e315-11f0-9517-327338a02e1f"/>
          <p:cNvPicPr>
            <a:picLocks noGrp="1" noChangeAspect="1"/>
          </p:cNvPicPr>
          <p:nvPr>
            <p:ph type="pic" idx="16395"/>
            <p:custDataLst>
              <p:tags r:id="rId8"/>
            </p:custDataLst>
          </p:nvPr>
        </p:nvPicPr>
        <p:blipFill>
          <a:blip r:embed="rId17"/>
          <a:srcRect l="2892" r="2892"/>
          <a:stretch>
            <a:fillRect/>
          </a:stretch>
        </p:blipFill>
        <p:spPr>
          <a:xfrm>
            <a:off x="4368800" y="1524000"/>
            <a:ext cx="3454400" cy="2032000"/>
          </a:xfrm>
          <a:custGeom>
            <a:avLst/>
            <a:gdLst>
              <a:gd name="connisteX0" fmla="*/ 0 w 3454400"/>
              <a:gd name="connsiteY0" fmla="*/ 203200 h 2032000"/>
              <a:gd name="connisteX1" fmla="*/ 203200 w 3454400"/>
              <a:gd name="connsiteY1" fmla="*/ 0 h 2032000"/>
              <a:gd name="connisteX2" fmla="*/ 3251200 w 3454400"/>
              <a:gd name="connsiteY2" fmla="*/ 0 h 2032000"/>
              <a:gd name="connisteX3" fmla="*/ 3454400 w 3454400"/>
              <a:gd name="connsiteY3" fmla="*/ 203200 h 2032000"/>
              <a:gd name="connisteX4" fmla="*/ 3454400 w 3454400"/>
              <a:gd name="connsiteY4" fmla="*/ 2032000 h 2032000"/>
              <a:gd name="connisteX5" fmla="*/ 0 w 3454400"/>
              <a:gd name="connsiteY5" fmla="*/ 2032000 h 2032000"/>
              <a:gd name="connisteX6" fmla="*/ 0 w 3454400"/>
              <a:gd name="connsiteY6" fmla="*/ 203200 h 203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0" b="0"/>
            <a:pathLst>
              <a:path w="3454400" h="20320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2032000"/>
                </a:lnTo>
                <a:lnTo>
                  <a:pt x="0" y="2032000"/>
                </a:lnTo>
                <a:lnTo>
                  <a:pt x="0" y="203200"/>
                </a:lnTo>
                <a:close/>
              </a:path>
            </a:pathLst>
          </a:custGeom>
        </p:spPr>
      </p:pic>
      <p:sp>
        <p:nvSpPr>
          <p:cNvPr id="9" name="文本占位符 8"/>
          <p:cNvSpPr>
            <a:spLocks noGrp="1"/>
          </p:cNvSpPr>
          <p:nvPr>
            <p:ph type="body" idx="16388"/>
            <p:custDataLst>
              <p:tags r:id="rId9"/>
            </p:custDataLst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基础架构搭建</a:t>
            </a:r>
          </a:p>
        </p:txBody>
      </p:sp>
      <p:sp>
        <p:nvSpPr>
          <p:cNvPr id="10" name="文本占位符 9"/>
          <p:cNvSpPr>
            <a:spLocks noGrp="1"/>
          </p:cNvSpPr>
          <p:nvPr>
            <p:ph type="body" idx="16389"/>
            <p:custDataLst>
              <p:tags r:id="rId10"/>
            </p:custDataLst>
          </p:nvPr>
        </p:nvSpPr>
        <p:spPr/>
        <p:txBody>
          <a:bodyPr>
            <a:normAutofit/>
          </a:bodyPr>
          <a:lstStyle/>
          <a:p>
            <a:r>
              <a:rPr lang="zh-CN" altLang="en-US" sz="1400"/>
              <a:t>搭建了Vue 3 + Vite项目，并配置HTML + CSS整体布局，为数据可视化奠定基础，确保各图表能在合适的页面结构中展示。</a:t>
            </a:r>
          </a:p>
        </p:txBody>
      </p:sp>
      <p:sp>
        <p:nvSpPr>
          <p:cNvPr id="11" name="装饰  9"/>
          <p:cNvSpPr>
            <a:spLocks noGrp="1"/>
          </p:cNvSpPr>
          <p:nvPr>
            <p:ph type="body" idx="16396"/>
            <p:custDataLst>
              <p:tags r:id="rId11"/>
            </p:custDataLst>
          </p:nvPr>
        </p:nvSpPr>
        <p:spPr/>
        <p:txBody>
          <a:bodyPr/>
          <a:lstStyle/>
          <a:p>
            <a:r>
              <a:rPr lang="zh-CN" altLang="en-US"/>
              <a:t> </a:t>
            </a:r>
          </a:p>
        </p:txBody>
      </p:sp>
      <p:pic>
        <p:nvPicPr>
          <p:cNvPr id="12" name="图片占位符 11" descr="dd0c522f-e315-11f0-9517-327338a02e1f"/>
          <p:cNvPicPr>
            <a:picLocks noGrp="1" noChangeAspect="1"/>
          </p:cNvPicPr>
          <p:nvPr>
            <p:ph type="pic" idx="16397"/>
            <p:custDataLst>
              <p:tags r:id="rId12"/>
            </p:custDataLst>
          </p:nvPr>
        </p:nvPicPr>
        <p:blipFill>
          <a:blip r:embed="rId18"/>
          <a:srcRect l="2892" r="2892"/>
          <a:stretch>
            <a:fillRect/>
          </a:stretch>
        </p:blipFill>
        <p:spPr>
          <a:xfrm>
            <a:off x="8128000" y="1524000"/>
            <a:ext cx="3454400" cy="2032000"/>
          </a:xfrm>
          <a:custGeom>
            <a:avLst/>
            <a:gdLst>
              <a:gd name="connisteX0" fmla="*/ 0 w 3454400"/>
              <a:gd name="connsiteY0" fmla="*/ 203200 h 2032000"/>
              <a:gd name="connisteX1" fmla="*/ 203200 w 3454400"/>
              <a:gd name="connsiteY1" fmla="*/ 0 h 2032000"/>
              <a:gd name="connisteX2" fmla="*/ 3251200 w 3454400"/>
              <a:gd name="connsiteY2" fmla="*/ 0 h 2032000"/>
              <a:gd name="connisteX3" fmla="*/ 3454400 w 3454400"/>
              <a:gd name="connsiteY3" fmla="*/ 203200 h 2032000"/>
              <a:gd name="connisteX4" fmla="*/ 3454400 w 3454400"/>
              <a:gd name="connsiteY4" fmla="*/ 2032000 h 2032000"/>
              <a:gd name="connisteX5" fmla="*/ 0 w 3454400"/>
              <a:gd name="connsiteY5" fmla="*/ 2032000 h 2032000"/>
              <a:gd name="connisteX6" fmla="*/ 0 w 3454400"/>
              <a:gd name="connsiteY6" fmla="*/ 203200 h 203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0" b="0"/>
            <a:pathLst>
              <a:path w="3454400" h="20320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2032000"/>
                </a:lnTo>
                <a:lnTo>
                  <a:pt x="0" y="2032000"/>
                </a:lnTo>
                <a:lnTo>
                  <a:pt x="0" y="203200"/>
                </a:lnTo>
                <a:close/>
              </a:path>
            </a:pathLst>
          </a:custGeom>
        </p:spPr>
      </p:pic>
      <p:sp>
        <p:nvSpPr>
          <p:cNvPr id="13" name="文本占位符 12"/>
          <p:cNvSpPr>
            <a:spLocks noGrp="1"/>
          </p:cNvSpPr>
          <p:nvPr>
            <p:ph type="body" idx="16390"/>
            <p:custDataLst>
              <p:tags r:id="rId13"/>
            </p:custDataLst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路由配置实现</a:t>
            </a:r>
          </a:p>
        </p:txBody>
      </p:sp>
      <p:sp>
        <p:nvSpPr>
          <p:cNvPr id="14" name="文本占位符 13"/>
          <p:cNvSpPr>
            <a:spLocks noGrp="1"/>
          </p:cNvSpPr>
          <p:nvPr>
            <p:ph type="body" idx="16391"/>
            <p:custDataLst>
              <p:tags r:id="rId14"/>
            </p:custDataLst>
          </p:nvPr>
        </p:nvSpPr>
        <p:spPr/>
        <p:txBody>
          <a:bodyPr>
            <a:normAutofit/>
          </a:bodyPr>
          <a:lstStyle/>
          <a:p>
            <a:r>
              <a:rPr lang="zh-CN" altLang="en-US" sz="1400"/>
              <a:t>实现了5个独立视图组件的路由跳转，方便用户在不同的数据可视化图表之间进行切换查看，提升了用户体验。</a:t>
            </a:r>
          </a:p>
        </p:txBody>
      </p:sp>
    </p:spTree>
    <p:custDataLst>
      <p:tags r:id="rId1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簇状条形图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055" y="0"/>
            <a:ext cx="11565255" cy="685736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6386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/>
              <a:t>CONTENTS</a:t>
            </a:r>
          </a:p>
        </p:txBody>
      </p:sp>
      <p:sp>
        <p:nvSpPr>
          <p:cNvPr id="3" name="标题 2"/>
          <p:cNvSpPr>
            <a:spLocks noGrp="1"/>
          </p:cNvSpPr>
          <p:nvPr>
            <p:ph type="ctrTitle" idx="16385"/>
            <p:custDataLst>
              <p:tags r:id="rId3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zh-CN" altLang="en-US"/>
              <a:t>目录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idx="16388"/>
            <p:custDataLst>
              <p:tags r:id="rId4"/>
            </p:custDataLst>
          </p:nvPr>
        </p:nvSpPr>
        <p:spPr>
          <a:xfrm>
            <a:off x="4070350" y="1627505"/>
            <a:ext cx="596900" cy="508000"/>
          </a:xfrm>
        </p:spPr>
        <p:txBody>
          <a:bodyPr/>
          <a:lstStyle/>
          <a:p>
            <a:r>
              <a:rPr lang="en-US" altLang="en-US"/>
              <a:t>01</a:t>
            </a:r>
          </a:p>
        </p:txBody>
      </p:sp>
      <p:sp>
        <p:nvSpPr>
          <p:cNvPr id="5" name="装饰  3"/>
          <p:cNvSpPr>
            <a:spLocks noGrp="1"/>
          </p:cNvSpPr>
          <p:nvPr>
            <p:ph type="body" idx="16395"/>
            <p:custDataLst>
              <p:tags r:id="rId5"/>
            </p:custDataLst>
          </p:nvPr>
        </p:nvSpPr>
        <p:spPr>
          <a:xfrm>
            <a:off x="4851400" y="1551305"/>
            <a:ext cx="25400" cy="762000"/>
          </a:xfrm>
        </p:spPr>
        <p:txBody>
          <a:bodyPr/>
          <a:lstStyle/>
          <a:p>
            <a:r>
              <a:rPr lang="zh-CN" altLang="en-US"/>
              <a:t> 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idx="16387"/>
            <p:custDataLst>
              <p:tags r:id="rId6"/>
            </p:custDataLst>
          </p:nvPr>
        </p:nvSpPr>
        <p:spPr>
          <a:xfrm>
            <a:off x="5080000" y="1475105"/>
            <a:ext cx="2324100" cy="914400"/>
          </a:xfrm>
        </p:spPr>
        <p:txBody>
          <a:bodyPr>
            <a:normAutofit/>
          </a:bodyPr>
          <a:lstStyle/>
          <a:p>
            <a:r>
              <a:rPr lang="zh-CN" altLang="en-US"/>
              <a:t>项目背景与任务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idx="16390"/>
            <p:custDataLst>
              <p:tags r:id="rId7"/>
            </p:custDataLst>
          </p:nvPr>
        </p:nvSpPr>
        <p:spPr>
          <a:xfrm>
            <a:off x="7994650" y="1627505"/>
            <a:ext cx="596900" cy="508000"/>
          </a:xfrm>
        </p:spPr>
        <p:txBody>
          <a:bodyPr/>
          <a:lstStyle/>
          <a:p>
            <a:r>
              <a:rPr lang="en-US" altLang="en-US"/>
              <a:t>02</a:t>
            </a:r>
          </a:p>
        </p:txBody>
      </p:sp>
      <p:sp>
        <p:nvSpPr>
          <p:cNvPr id="8" name="装饰  6"/>
          <p:cNvSpPr>
            <a:spLocks noGrp="1"/>
          </p:cNvSpPr>
          <p:nvPr>
            <p:ph type="body" idx="16396"/>
            <p:custDataLst>
              <p:tags r:id="rId8"/>
            </p:custDataLst>
          </p:nvPr>
        </p:nvSpPr>
        <p:spPr>
          <a:xfrm>
            <a:off x="8775700" y="1551305"/>
            <a:ext cx="25400" cy="762000"/>
          </a:xfrm>
        </p:spPr>
        <p:txBody>
          <a:bodyPr/>
          <a:lstStyle/>
          <a:p>
            <a:r>
              <a:rPr lang="zh-CN" altLang="en-US"/>
              <a:t> 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idx="16389"/>
            <p:custDataLst>
              <p:tags r:id="rId9"/>
            </p:custDataLst>
          </p:nvPr>
        </p:nvSpPr>
        <p:spPr>
          <a:xfrm>
            <a:off x="9004300" y="1475105"/>
            <a:ext cx="2324100" cy="914400"/>
          </a:xfrm>
        </p:spPr>
        <p:txBody>
          <a:bodyPr>
            <a:normAutofit/>
          </a:bodyPr>
          <a:lstStyle/>
          <a:p>
            <a:r>
              <a:rPr lang="zh-CN" altLang="en-US"/>
              <a:t>技术栈与开发环境</a:t>
            </a:r>
          </a:p>
        </p:txBody>
      </p:sp>
      <p:sp>
        <p:nvSpPr>
          <p:cNvPr id="10" name="文本占位符 9"/>
          <p:cNvSpPr>
            <a:spLocks noGrp="1"/>
          </p:cNvSpPr>
          <p:nvPr>
            <p:ph type="body" idx="16392"/>
            <p:custDataLst>
              <p:tags r:id="rId10"/>
            </p:custDataLst>
          </p:nvPr>
        </p:nvSpPr>
        <p:spPr>
          <a:xfrm>
            <a:off x="4070350" y="3303905"/>
            <a:ext cx="596900" cy="508000"/>
          </a:xfrm>
        </p:spPr>
        <p:txBody>
          <a:bodyPr/>
          <a:lstStyle/>
          <a:p>
            <a:r>
              <a:rPr lang="en-US" altLang="en-US"/>
              <a:t>03</a:t>
            </a:r>
          </a:p>
        </p:txBody>
      </p:sp>
      <p:sp>
        <p:nvSpPr>
          <p:cNvPr id="11" name="装饰  9"/>
          <p:cNvSpPr>
            <a:spLocks noGrp="1"/>
          </p:cNvSpPr>
          <p:nvPr>
            <p:ph type="body" idx="16397"/>
            <p:custDataLst>
              <p:tags r:id="rId11"/>
            </p:custDataLst>
          </p:nvPr>
        </p:nvSpPr>
        <p:spPr>
          <a:xfrm>
            <a:off x="4851400" y="3227705"/>
            <a:ext cx="25400" cy="762000"/>
          </a:xfrm>
        </p:spPr>
        <p:txBody>
          <a:bodyPr/>
          <a:lstStyle/>
          <a:p>
            <a:r>
              <a:rPr lang="zh-CN" altLang="en-US"/>
              <a:t> 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idx="16391"/>
            <p:custDataLst>
              <p:tags r:id="rId12"/>
            </p:custDataLst>
          </p:nvPr>
        </p:nvSpPr>
        <p:spPr>
          <a:xfrm>
            <a:off x="5080000" y="3151505"/>
            <a:ext cx="2324100" cy="914400"/>
          </a:xfrm>
        </p:spPr>
        <p:txBody>
          <a:bodyPr>
            <a:normAutofit/>
          </a:bodyPr>
          <a:lstStyle/>
          <a:p>
            <a:r>
              <a:rPr lang="zh-CN" altLang="en-US"/>
              <a:t>功能模块设计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idx="16394"/>
            <p:custDataLst>
              <p:tags r:id="rId13"/>
            </p:custDataLst>
          </p:nvPr>
        </p:nvSpPr>
        <p:spPr>
          <a:xfrm>
            <a:off x="7994650" y="3303905"/>
            <a:ext cx="596900" cy="508000"/>
          </a:xfrm>
        </p:spPr>
        <p:txBody>
          <a:bodyPr/>
          <a:lstStyle/>
          <a:p>
            <a:r>
              <a:rPr lang="en-US" altLang="en-US"/>
              <a:t>04</a:t>
            </a:r>
          </a:p>
        </p:txBody>
      </p:sp>
      <p:sp>
        <p:nvSpPr>
          <p:cNvPr id="14" name="装饰  2"/>
          <p:cNvSpPr>
            <a:spLocks noGrp="1"/>
          </p:cNvSpPr>
          <p:nvPr>
            <p:ph type="body" idx="16398"/>
            <p:custDataLst>
              <p:tags r:id="rId14"/>
            </p:custDataLst>
          </p:nvPr>
        </p:nvSpPr>
        <p:spPr>
          <a:xfrm>
            <a:off x="8775700" y="3227705"/>
            <a:ext cx="25400" cy="762000"/>
          </a:xfrm>
        </p:spPr>
        <p:txBody>
          <a:bodyPr/>
          <a:lstStyle/>
          <a:p>
            <a:r>
              <a:rPr lang="zh-CN" altLang="en-US"/>
              <a:t> </a:t>
            </a:r>
          </a:p>
        </p:txBody>
      </p:sp>
      <p:sp>
        <p:nvSpPr>
          <p:cNvPr id="15" name="文本占位符 14"/>
          <p:cNvSpPr>
            <a:spLocks noGrp="1"/>
          </p:cNvSpPr>
          <p:nvPr>
            <p:ph type="body" idx="16393"/>
            <p:custDataLst>
              <p:tags r:id="rId15"/>
            </p:custDataLst>
          </p:nvPr>
        </p:nvSpPr>
        <p:spPr>
          <a:xfrm>
            <a:off x="9004300" y="3151505"/>
            <a:ext cx="2324100" cy="914400"/>
          </a:xfrm>
        </p:spPr>
        <p:txBody>
          <a:bodyPr>
            <a:normAutofit/>
          </a:bodyPr>
          <a:lstStyle/>
          <a:p>
            <a:r>
              <a:rPr lang="zh-CN" altLang="en-US"/>
              <a:t>核心功能展示</a:t>
            </a:r>
          </a:p>
        </p:txBody>
      </p:sp>
      <p:sp>
        <p:nvSpPr>
          <p:cNvPr id="16" name="文本占位符 3"/>
          <p:cNvSpPr>
            <a:spLocks noGrp="1"/>
          </p:cNvSpPr>
          <p:nvPr>
            <p:custDataLst>
              <p:tags r:id="rId16"/>
            </p:custDataLst>
          </p:nvPr>
        </p:nvSpPr>
        <p:spPr>
          <a:xfrm>
            <a:off x="4044950" y="4980305"/>
            <a:ext cx="596900" cy="508000"/>
          </a:xfrm>
          <a:prstGeom prst="rect">
            <a:avLst/>
          </a:prstGeom>
          <a:noFill/>
        </p:spPr>
        <p:txBody>
          <a:bodyPr vert="horz" wrap="none" lIns="0" tIns="0" rIns="0" bIns="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4000" b="0" kern="1200" spc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538480" indent="-20637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98830" indent="-16192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30605" indent="-14922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35075" indent="-127000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/>
              <a:t>05</a:t>
            </a:r>
          </a:p>
        </p:txBody>
      </p:sp>
      <p:sp>
        <p:nvSpPr>
          <p:cNvPr id="17" name="装饰  3"/>
          <p:cNvSpPr>
            <a:spLocks noGrp="1"/>
          </p:cNvSpPr>
          <p:nvPr>
            <p:custDataLst>
              <p:tags r:id="rId17"/>
            </p:custDataLst>
          </p:nvPr>
        </p:nvSpPr>
        <p:spPr>
          <a:xfrm>
            <a:off x="4826000" y="4904105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480" indent="-20637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98830" indent="-16192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30605" indent="-14922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35075" indent="-127000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 </a:t>
            </a:r>
          </a:p>
        </p:txBody>
      </p:sp>
      <p:sp>
        <p:nvSpPr>
          <p:cNvPr id="18" name="文本占位符 5"/>
          <p:cNvSpPr>
            <a:spLocks noGrp="1"/>
          </p:cNvSpPr>
          <p:nvPr>
            <p:custDataLst>
              <p:tags r:id="rId18"/>
            </p:custDataLst>
          </p:nvPr>
        </p:nvSpPr>
        <p:spPr>
          <a:xfrm>
            <a:off x="5054600" y="4827905"/>
            <a:ext cx="2324100" cy="914400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480" indent="-20637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98830" indent="-16192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30605" indent="-14922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35075" indent="-127000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关键代码与实现</a:t>
            </a:r>
          </a:p>
        </p:txBody>
      </p:sp>
    </p:spTree>
    <p:custDataLst>
      <p:tags r:id="rId1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面积图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420" y="0"/>
            <a:ext cx="1156716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柱形图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420" y="0"/>
            <a:ext cx="1156716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饼图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420" y="0"/>
            <a:ext cx="1156716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折线图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420" y="0"/>
            <a:ext cx="1156716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扩展功能展示 - 交互与适配</a:t>
            </a:r>
          </a:p>
        </p:txBody>
      </p:sp>
      <p:pic>
        <p:nvPicPr>
          <p:cNvPr id="3" name="内容占位符 2" descr="dca90de5-e315-11f0-b7c0-5abb7579478b"/>
          <p:cNvPicPr>
            <a:picLocks noGrp="1" noChangeAspect="1"/>
          </p:cNvPicPr>
          <p:nvPr>
            <p:ph idx="16392"/>
            <p:custDataLst>
              <p:tags r:id="rId3"/>
            </p:custDataLst>
          </p:nvPr>
        </p:nvPicPr>
        <p:blipFill>
          <a:blip r:embed="rId13"/>
          <a:srcRect r="22461" b="11058"/>
          <a:stretch>
            <a:fillRect/>
          </a:stretch>
        </p:blipFill>
        <p:spPr>
          <a:xfrm>
            <a:off x="609600" y="1524000"/>
            <a:ext cx="3454400" cy="2641600"/>
          </a:xfrm>
          <a:custGeom>
            <a:avLst/>
            <a:gdLst>
              <a:gd name="connisteX0" fmla="*/ 0 w 3454400"/>
              <a:gd name="connsiteY0" fmla="*/ 203200 h 2641600"/>
              <a:gd name="connisteX1" fmla="*/ 203200 w 3454400"/>
              <a:gd name="connsiteY1" fmla="*/ 0 h 2641600"/>
              <a:gd name="connisteX2" fmla="*/ 3251200 w 3454400"/>
              <a:gd name="connsiteY2" fmla="*/ 0 h 2641600"/>
              <a:gd name="connisteX3" fmla="*/ 3454400 w 3454400"/>
              <a:gd name="connsiteY3" fmla="*/ 203200 h 2641600"/>
              <a:gd name="connisteX4" fmla="*/ 3454400 w 3454400"/>
              <a:gd name="connsiteY4" fmla="*/ 2438400 h 2641600"/>
              <a:gd name="connisteX5" fmla="*/ 3251200 w 3454400"/>
              <a:gd name="connsiteY5" fmla="*/ 2641600 h 2641600"/>
              <a:gd name="connisteX6" fmla="*/ 203200 w 3454400"/>
              <a:gd name="connsiteY6" fmla="*/ 2641600 h 2641600"/>
              <a:gd name="connisteX7" fmla="*/ 0 w 3454400"/>
              <a:gd name="connsiteY7" fmla="*/ 2438400 h 2641600"/>
              <a:gd name="connisteX8" fmla="*/ 0 w 3454400"/>
              <a:gd name="connsiteY8" fmla="*/ 203200 h 2641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3454400" h="26416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2438400"/>
                </a:lnTo>
                <a:cubicBezTo>
                  <a:pt x="3454400" y="2550624"/>
                  <a:pt x="3363424" y="2641600"/>
                  <a:pt x="3251200" y="2641600"/>
                </a:cubicBezTo>
                <a:lnTo>
                  <a:pt x="203200" y="2641600"/>
                </a:lnTo>
                <a:cubicBezTo>
                  <a:pt x="90976" y="2641600"/>
                  <a:pt x="0" y="2550624"/>
                  <a:pt x="0" y="2438400"/>
                </a:cubicBezTo>
                <a:lnTo>
                  <a:pt x="0" y="203200"/>
                </a:lnTo>
                <a:close/>
              </a:path>
            </a:pathLst>
          </a:custGeom>
        </p:spPr>
      </p:pic>
      <p:sp>
        <p:nvSpPr>
          <p:cNvPr id="4" name="文本占位符 3"/>
          <p:cNvSpPr>
            <a:spLocks noGrp="1"/>
          </p:cNvSpPr>
          <p:nvPr>
            <p:ph type="body" idx="16386"/>
            <p:custDataLst>
              <p:tags r:id="rId4"/>
            </p:custDataLst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综合看板展示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idx="16387"/>
            <p:custDataLst>
              <p:tags r:id="rId5"/>
            </p:custDataLst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新增首页综合看板（Dashboard），一屏概览核心数据缩略图，让用户能快速获取关键信息，对整体数据有直观的认识。</a:t>
            </a:r>
          </a:p>
        </p:txBody>
      </p:sp>
      <p:pic>
        <p:nvPicPr>
          <p:cNvPr id="6" name="内容占位符 5" descr="dca90e23-e315-11f0-b7c0-5abb7579478b"/>
          <p:cNvPicPr>
            <a:picLocks noGrp="1" noChangeAspect="1"/>
          </p:cNvPicPr>
          <p:nvPr>
            <p:ph idx="16393"/>
            <p:custDataLst>
              <p:tags r:id="rId6"/>
            </p:custDataLst>
          </p:nvPr>
        </p:nvPicPr>
        <p:blipFill>
          <a:blip r:embed="rId14"/>
          <a:srcRect l="271" r="271"/>
          <a:stretch>
            <a:fillRect/>
          </a:stretch>
        </p:blipFill>
        <p:spPr>
          <a:xfrm>
            <a:off x="4368800" y="1524000"/>
            <a:ext cx="3454400" cy="2641600"/>
          </a:xfrm>
          <a:custGeom>
            <a:avLst/>
            <a:gdLst>
              <a:gd name="connisteX0" fmla="*/ 0 w 3454400"/>
              <a:gd name="connsiteY0" fmla="*/ 203200 h 2641600"/>
              <a:gd name="connisteX1" fmla="*/ 203200 w 3454400"/>
              <a:gd name="connsiteY1" fmla="*/ 0 h 2641600"/>
              <a:gd name="connisteX2" fmla="*/ 3251200 w 3454400"/>
              <a:gd name="connsiteY2" fmla="*/ 0 h 2641600"/>
              <a:gd name="connisteX3" fmla="*/ 3454400 w 3454400"/>
              <a:gd name="connsiteY3" fmla="*/ 203200 h 2641600"/>
              <a:gd name="connisteX4" fmla="*/ 3454400 w 3454400"/>
              <a:gd name="connsiteY4" fmla="*/ 2438400 h 2641600"/>
              <a:gd name="connisteX5" fmla="*/ 3251200 w 3454400"/>
              <a:gd name="connsiteY5" fmla="*/ 2641600 h 2641600"/>
              <a:gd name="connisteX6" fmla="*/ 203200 w 3454400"/>
              <a:gd name="connsiteY6" fmla="*/ 2641600 h 2641600"/>
              <a:gd name="connisteX7" fmla="*/ 0 w 3454400"/>
              <a:gd name="connsiteY7" fmla="*/ 2438400 h 2641600"/>
              <a:gd name="connisteX8" fmla="*/ 0 w 3454400"/>
              <a:gd name="connsiteY8" fmla="*/ 203200 h 2641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3454400" h="26416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2438400"/>
                </a:lnTo>
                <a:cubicBezTo>
                  <a:pt x="3454400" y="2550624"/>
                  <a:pt x="3363424" y="2641600"/>
                  <a:pt x="3251200" y="2641600"/>
                </a:cubicBezTo>
                <a:lnTo>
                  <a:pt x="203200" y="2641600"/>
                </a:lnTo>
                <a:cubicBezTo>
                  <a:pt x="90976" y="2641600"/>
                  <a:pt x="0" y="2550624"/>
                  <a:pt x="0" y="2438400"/>
                </a:cubicBezTo>
                <a:lnTo>
                  <a:pt x="0" y="203200"/>
                </a:lnTo>
                <a:close/>
              </a:path>
            </a:pathLst>
          </a:custGeom>
        </p:spPr>
      </p:pic>
      <p:sp>
        <p:nvSpPr>
          <p:cNvPr id="7" name="文本占位符 6"/>
          <p:cNvSpPr>
            <a:spLocks noGrp="1"/>
          </p:cNvSpPr>
          <p:nvPr>
            <p:ph type="body" idx="16388"/>
            <p:custDataLst>
              <p:tags r:id="rId7"/>
            </p:custDataLst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数据导出功能</a:t>
            </a:r>
          </a:p>
        </p:txBody>
      </p:sp>
      <p:sp>
        <p:nvSpPr>
          <p:cNvPr id="8" name="文本占位符 7"/>
          <p:cNvSpPr>
            <a:spLocks noGrp="1"/>
          </p:cNvSpPr>
          <p:nvPr>
            <p:ph type="body" idx="16389"/>
            <p:custDataLst>
              <p:tags r:id="rId8"/>
            </p:custDataLst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集成xlsx库，支持图表数据一键导出Excel，方便用户对数据进行进一步分析和处理，满足不同场景下的使用需求。</a:t>
            </a:r>
          </a:p>
        </p:txBody>
      </p:sp>
      <p:pic>
        <p:nvPicPr>
          <p:cNvPr id="9" name="内容占位符 8" descr="dca90ba8-e315-11f0-b7c0-5abb7579478b"/>
          <p:cNvPicPr>
            <a:picLocks noGrp="1" noChangeAspect="1"/>
          </p:cNvPicPr>
          <p:nvPr>
            <p:ph idx="16394"/>
            <p:custDataLst>
              <p:tags r:id="rId9"/>
            </p:custDataLst>
          </p:nvPr>
        </p:nvPicPr>
        <p:blipFill>
          <a:blip r:embed="rId15"/>
          <a:srcRect l="271" r="271"/>
          <a:stretch>
            <a:fillRect/>
          </a:stretch>
        </p:blipFill>
        <p:spPr>
          <a:xfrm>
            <a:off x="8128000" y="1524000"/>
            <a:ext cx="3454400" cy="2641600"/>
          </a:xfrm>
          <a:custGeom>
            <a:avLst/>
            <a:gdLst>
              <a:gd name="connisteX0" fmla="*/ 0 w 3454400"/>
              <a:gd name="connsiteY0" fmla="*/ 203200 h 2641600"/>
              <a:gd name="connisteX1" fmla="*/ 203200 w 3454400"/>
              <a:gd name="connsiteY1" fmla="*/ 0 h 2641600"/>
              <a:gd name="connisteX2" fmla="*/ 3251200 w 3454400"/>
              <a:gd name="connsiteY2" fmla="*/ 0 h 2641600"/>
              <a:gd name="connisteX3" fmla="*/ 3454400 w 3454400"/>
              <a:gd name="connsiteY3" fmla="*/ 203200 h 2641600"/>
              <a:gd name="connisteX4" fmla="*/ 3454400 w 3454400"/>
              <a:gd name="connsiteY4" fmla="*/ 2438400 h 2641600"/>
              <a:gd name="connisteX5" fmla="*/ 3251200 w 3454400"/>
              <a:gd name="connsiteY5" fmla="*/ 2641600 h 2641600"/>
              <a:gd name="connisteX6" fmla="*/ 203200 w 3454400"/>
              <a:gd name="connsiteY6" fmla="*/ 2641600 h 2641600"/>
              <a:gd name="connisteX7" fmla="*/ 0 w 3454400"/>
              <a:gd name="connsiteY7" fmla="*/ 2438400 h 2641600"/>
              <a:gd name="connisteX8" fmla="*/ 0 w 3454400"/>
              <a:gd name="connsiteY8" fmla="*/ 203200 h 2641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3454400" h="26416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2438400"/>
                </a:lnTo>
                <a:cubicBezTo>
                  <a:pt x="3454400" y="2550624"/>
                  <a:pt x="3363424" y="2641600"/>
                  <a:pt x="3251200" y="2641600"/>
                </a:cubicBezTo>
                <a:lnTo>
                  <a:pt x="203200" y="2641600"/>
                </a:lnTo>
                <a:cubicBezTo>
                  <a:pt x="90976" y="2641600"/>
                  <a:pt x="0" y="2550624"/>
                  <a:pt x="0" y="2438400"/>
                </a:cubicBezTo>
                <a:lnTo>
                  <a:pt x="0" y="203200"/>
                </a:lnTo>
                <a:close/>
              </a:path>
            </a:pathLst>
          </a:custGeom>
        </p:spPr>
      </p:pic>
      <p:sp>
        <p:nvSpPr>
          <p:cNvPr id="10" name="文本占位符 9"/>
          <p:cNvSpPr>
            <a:spLocks noGrp="1"/>
          </p:cNvSpPr>
          <p:nvPr>
            <p:ph type="body" idx="16390"/>
            <p:custDataLst>
              <p:tags r:id="rId10"/>
            </p:custDataLst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智能打印与适配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idx="16391"/>
            <p:custDataLst>
              <p:tags r:id="rId11"/>
            </p:custDataLst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优化打印适配，自动屏蔽导航栏，图表动态切换为文档模式（白底黑字），同时进行了UI美化与移动端适配，采用深色科技感配色和移动端响应式布局。</a:t>
            </a:r>
          </a:p>
        </p:txBody>
      </p:sp>
    </p:spTree>
    <p:custDataLst>
      <p:tags r:id="rId1"/>
    </p:custData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综合看板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420" y="0"/>
            <a:ext cx="1156716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导出功能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420" y="0"/>
            <a:ext cx="1156716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打印功能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420" y="0"/>
            <a:ext cx="1156716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运行截图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4960" y="53340"/>
            <a:ext cx="6482080" cy="675132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16385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关键代码与实现</a:t>
            </a:r>
          </a:p>
        </p:txBody>
      </p:sp>
      <p:sp>
        <p:nvSpPr>
          <p:cNvPr id="3" name="节编号 3"/>
          <p:cNvSpPr>
            <a:spLocks noGrp="1"/>
          </p:cNvSpPr>
          <p:nvPr>
            <p:ph type="body" sz="quarter" idx="16386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en-US" altLang="en-US"/>
              <a:t>05</a:t>
            </a:r>
          </a:p>
        </p:txBody>
      </p:sp>
    </p:spTree>
    <p:custDataLst>
      <p:tags r:id="rId1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16385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项目背景与任务</a:t>
            </a:r>
          </a:p>
        </p:txBody>
      </p:sp>
      <p:sp>
        <p:nvSpPr>
          <p:cNvPr id="3" name="节编号 3"/>
          <p:cNvSpPr>
            <a:spLocks noGrp="1"/>
          </p:cNvSpPr>
          <p:nvPr>
            <p:ph type="body" sz="quarter" idx="16386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en-US" altLang="en-US"/>
              <a:t>01</a:t>
            </a:r>
          </a:p>
        </p:txBody>
      </p:sp>
    </p:spTree>
    <p:custDataLst>
      <p:tags r:id="rId1"/>
    </p:custData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6670" y="0"/>
            <a:ext cx="7058025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946525" cy="68580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4005" y="0"/>
            <a:ext cx="4677410" cy="68580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81415" y="0"/>
            <a:ext cx="3404235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5025" y="0"/>
            <a:ext cx="7981315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110" y="0"/>
            <a:ext cx="789178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rcRect b="55380"/>
          <a:stretch>
            <a:fillRect/>
          </a:stretch>
        </p:blipFill>
        <p:spPr>
          <a:xfrm>
            <a:off x="518160" y="875665"/>
            <a:ext cx="5815330" cy="51066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rcRect t="44620"/>
          <a:stretch>
            <a:fillRect/>
          </a:stretch>
        </p:blipFill>
        <p:spPr>
          <a:xfrm>
            <a:off x="6885305" y="875665"/>
            <a:ext cx="4685665" cy="510667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275" y="0"/>
            <a:ext cx="5860415" cy="685736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213735"/>
            <a:ext cx="5954395" cy="189547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9650" y="0"/>
            <a:ext cx="5960745" cy="310705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0"/>
          <p:cNvSpPr>
            <a:spLocks noGrp="1"/>
          </p:cNvSpPr>
          <p:nvPr>
            <p:ph type="body" idx="16386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/>
              <a:t>THE END</a:t>
            </a:r>
          </a:p>
        </p:txBody>
      </p:sp>
      <p:sp>
        <p:nvSpPr>
          <p:cNvPr id="3" name="标题 1"/>
          <p:cNvSpPr>
            <a:spLocks noGrp="1"/>
          </p:cNvSpPr>
          <p:nvPr>
            <p:ph type="ctrTitle" idx="16385"/>
            <p:custDataLst>
              <p:tags r:id="rId3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zh-CN" altLang="en-US"/>
              <a:t>谢谢</a:t>
            </a:r>
          </a:p>
        </p:txBody>
      </p:sp>
    </p:spTree>
    <p:custDataLst>
      <p:tags r:id="rId1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背景：随着工业技术发展，数据呈爆炸式增长。本项目旨在通过 Web 前端技术将海量复杂数据转化为直观图表，辅助管理决策</a:t>
            </a:r>
          </a:p>
        </p:txBody>
      </p:sp>
      <p:pic>
        <p:nvPicPr>
          <p:cNvPr id="954566697" name="图片 1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798060" y="142240"/>
            <a:ext cx="6574155" cy="6574155"/>
          </a:xfrm>
          <a:prstGeom prst="rect">
            <a:avLst/>
          </a:prstGeom>
          <a:noFill/>
          <a:ln>
            <a:noFill/>
          </a:ln>
        </p:spPr>
      </p:pic>
    </p:spTree>
    <p:custDataLst>
      <p:tags r:id="rId1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2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zh-CN" altLang="en-US" sz="2700"/>
              <a:t>应用场景：原料采购分析、设备运行分析、生产进度监控、故障分析、决策支持等</a:t>
            </a:r>
          </a:p>
        </p:txBody>
      </p:sp>
      <p:pic>
        <p:nvPicPr>
          <p:cNvPr id="20" name="图片占位符 19"/>
          <p:cNvPicPr>
            <a:picLocks noGrp="1"/>
          </p:cNvPicPr>
          <p:nvPr>
            <p:ph type="pic" idx="16396"/>
            <p:custDataLst>
              <p:tags r:id="rId3"/>
            </p:custDataLst>
          </p:nvPr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609600" y="1930400"/>
            <a:ext cx="914400" cy="914400"/>
          </a:xfrm>
          <a:prstGeom prst="rect">
            <a:avLst/>
          </a:prstGeom>
        </p:spPr>
      </p:pic>
      <p:sp>
        <p:nvSpPr>
          <p:cNvPr id="4" name="文本占位符 3"/>
          <p:cNvSpPr>
            <a:spLocks noGrp="1"/>
          </p:cNvSpPr>
          <p:nvPr>
            <p:ph type="body" idx="16386"/>
            <p:custDataLst>
              <p:tags r:id="rId4"/>
            </p:custDataLst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原料采购分析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idx="16387"/>
            <p:custDataLst>
              <p:tags r:id="rId5"/>
            </p:custDataLst>
          </p:nvPr>
        </p:nvSpPr>
        <p:spPr/>
        <p:txBody>
          <a:bodyPr>
            <a:normAutofit fontScale="70000"/>
          </a:bodyPr>
          <a:lstStyle/>
          <a:p>
            <a:r>
              <a:rPr lang="zh-CN" altLang="en-US"/>
              <a:t>在原料采购环节，借助该数据可视化平台可进行全面分析。能直观呈现原料的供需情况、价格波动等信息，帮助企业优化采购策略，降低采购成本。</a:t>
            </a:r>
          </a:p>
        </p:txBody>
      </p:sp>
      <p:pic>
        <p:nvPicPr>
          <p:cNvPr id="18" name="图片占位符 17"/>
          <p:cNvPicPr>
            <a:picLocks noGrp="1"/>
          </p:cNvPicPr>
          <p:nvPr>
            <p:ph type="pic" idx="16397"/>
            <p:custDataLst>
              <p:tags r:id="rId6"/>
            </p:custDataLst>
          </p:nvPr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4419600" y="1930400"/>
            <a:ext cx="914400" cy="914400"/>
          </a:xfrm>
          <a:prstGeom prst="rect">
            <a:avLst/>
          </a:prstGeom>
        </p:spPr>
      </p:pic>
      <p:sp>
        <p:nvSpPr>
          <p:cNvPr id="7" name="文本占位符 6"/>
          <p:cNvSpPr>
            <a:spLocks noGrp="1"/>
          </p:cNvSpPr>
          <p:nvPr>
            <p:ph type="body" idx="16388"/>
            <p:custDataLst>
              <p:tags r:id="rId7"/>
            </p:custDataLst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设备运行分析</a:t>
            </a:r>
          </a:p>
        </p:txBody>
      </p:sp>
      <p:sp>
        <p:nvSpPr>
          <p:cNvPr id="8" name="文本占位符 7"/>
          <p:cNvSpPr>
            <a:spLocks noGrp="1"/>
          </p:cNvSpPr>
          <p:nvPr>
            <p:ph type="body" idx="16389"/>
            <p:custDataLst>
              <p:tags r:id="rId8"/>
            </p:custDataLst>
          </p:nvPr>
        </p:nvSpPr>
        <p:spPr/>
        <p:txBody>
          <a:bodyPr>
            <a:normAutofit/>
          </a:bodyPr>
          <a:lstStyle/>
          <a:p>
            <a:r>
              <a:rPr lang="zh-CN" altLang="en-US" sz="1100"/>
              <a:t>该平台可对设备运行状况展开详细分析。通过直观的图表，能及时掌握设备的运行效率、故障发生率等参数，为设备维护和优化提供依据。</a:t>
            </a:r>
          </a:p>
        </p:txBody>
      </p:sp>
      <p:pic>
        <p:nvPicPr>
          <p:cNvPr id="19" name="图片占位符 18"/>
          <p:cNvPicPr>
            <a:picLocks noGrp="1"/>
          </p:cNvPicPr>
          <p:nvPr>
            <p:ph type="pic" idx="16398"/>
            <p:custDataLst>
              <p:tags r:id="rId9"/>
            </p:custDataLst>
          </p:nvPr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8229600" y="1930400"/>
            <a:ext cx="914400" cy="914400"/>
          </a:xfrm>
          <a:prstGeom prst="rect">
            <a:avLst/>
          </a:prstGeom>
        </p:spPr>
      </p:pic>
      <p:sp>
        <p:nvSpPr>
          <p:cNvPr id="10" name="文本占位符 9"/>
          <p:cNvSpPr>
            <a:spLocks noGrp="1"/>
          </p:cNvSpPr>
          <p:nvPr>
            <p:ph type="body" idx="16390"/>
            <p:custDataLst>
              <p:tags r:id="rId10"/>
            </p:custDataLst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生产进度监控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idx="16391"/>
            <p:custDataLst>
              <p:tags r:id="rId11"/>
            </p:custDataLst>
          </p:nvPr>
        </p:nvSpPr>
        <p:spPr/>
        <p:txBody>
          <a:bodyPr>
            <a:normAutofit/>
          </a:bodyPr>
          <a:lstStyle/>
          <a:p>
            <a:r>
              <a:rPr lang="zh-CN" altLang="en-US" sz="1100"/>
              <a:t>利用平台可以实时监控生产进度。动态展示各生产环节的任务完成情况，便于企业及时调整生产计划，确保生产活动顺利进行。</a:t>
            </a:r>
          </a:p>
        </p:txBody>
      </p:sp>
      <p:pic>
        <p:nvPicPr>
          <p:cNvPr id="22" name="图片占位符 21"/>
          <p:cNvPicPr>
            <a:picLocks noGrp="1"/>
          </p:cNvPicPr>
          <p:nvPr>
            <p:ph type="pic" idx="16399"/>
            <p:custDataLst>
              <p:tags r:id="rId12"/>
            </p:custDataLst>
          </p:nvPr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609600" y="4114800"/>
            <a:ext cx="914400" cy="914400"/>
          </a:xfrm>
          <a:prstGeom prst="rect">
            <a:avLst/>
          </a:prstGeom>
        </p:spPr>
      </p:pic>
      <p:sp>
        <p:nvSpPr>
          <p:cNvPr id="13" name="文本占位符 12"/>
          <p:cNvSpPr>
            <a:spLocks noGrp="1"/>
          </p:cNvSpPr>
          <p:nvPr>
            <p:ph type="body" idx="16392"/>
            <p:custDataLst>
              <p:tags r:id="rId13"/>
            </p:custDataLst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故障分析</a:t>
            </a:r>
          </a:p>
        </p:txBody>
      </p:sp>
      <p:sp>
        <p:nvSpPr>
          <p:cNvPr id="14" name="文本占位符 13"/>
          <p:cNvSpPr>
            <a:spLocks noGrp="1"/>
          </p:cNvSpPr>
          <p:nvPr>
            <p:ph type="body" idx="16393"/>
            <p:custDataLst>
              <p:tags r:id="rId14"/>
            </p:custDataLst>
          </p:nvPr>
        </p:nvSpPr>
        <p:spPr/>
        <p:txBody>
          <a:bodyPr>
            <a:normAutofit fontScale="70000"/>
          </a:bodyPr>
          <a:lstStyle/>
          <a:p>
            <a:r>
              <a:rPr lang="zh-CN" altLang="en-US"/>
              <a:t>数据可视化平台有助于对设备故障进行深入分析。快速定位故障原因和位置，为维修人员提供准确信息，缩短故障修复时间，减少生产损失。</a:t>
            </a:r>
          </a:p>
        </p:txBody>
      </p:sp>
      <p:pic>
        <p:nvPicPr>
          <p:cNvPr id="21" name="图片占位符 20"/>
          <p:cNvPicPr>
            <a:picLocks noGrp="1"/>
          </p:cNvPicPr>
          <p:nvPr>
            <p:ph type="pic" idx="16400"/>
            <p:custDataLst>
              <p:tags r:id="rId15"/>
            </p:custDataLst>
          </p:nvPr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4419600" y="4114800"/>
            <a:ext cx="914400" cy="914400"/>
          </a:xfrm>
          <a:prstGeom prst="rect">
            <a:avLst/>
          </a:prstGeom>
        </p:spPr>
      </p:pic>
      <p:sp>
        <p:nvSpPr>
          <p:cNvPr id="16" name="文本占位符 15"/>
          <p:cNvSpPr>
            <a:spLocks noGrp="1"/>
          </p:cNvSpPr>
          <p:nvPr>
            <p:ph type="body" idx="16394"/>
            <p:custDataLst>
              <p:tags r:id="rId16"/>
            </p:custDataLst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决策支持</a:t>
            </a:r>
          </a:p>
        </p:txBody>
      </p:sp>
      <p:sp>
        <p:nvSpPr>
          <p:cNvPr id="17" name="文本占位符 16"/>
          <p:cNvSpPr>
            <a:spLocks noGrp="1"/>
          </p:cNvSpPr>
          <p:nvPr>
            <p:ph type="body" idx="16395"/>
            <p:custDataLst>
              <p:tags r:id="rId17"/>
            </p:custDataLst>
          </p:nvPr>
        </p:nvSpPr>
        <p:spPr/>
        <p:txBody>
          <a:bodyPr>
            <a:normAutofit/>
          </a:bodyPr>
          <a:lstStyle/>
          <a:p>
            <a:r>
              <a:rPr lang="zh-CN" altLang="en-US" sz="1100"/>
              <a:t>平台为企业决策提供有力的数据支持。通过直观呈现各项关键指标和数据趋势，帮助决策者全面了解企业运营状况，做出科学合理的决策。</a:t>
            </a:r>
          </a:p>
        </p:txBody>
      </p:sp>
    </p:spTree>
    <p:custDataLst>
      <p:tags r:id="rId1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2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zh-CN" altLang="en-US"/>
              <a:t>核心目标：构建单页面应用 (SPA)，实现数据的图形化展示</a:t>
            </a:r>
          </a:p>
        </p:txBody>
      </p:sp>
      <p:sp>
        <p:nvSpPr>
          <p:cNvPr id="3" name="装饰  1"/>
          <p:cNvSpPr>
            <a:spLocks noGrp="1"/>
          </p:cNvSpPr>
          <p:nvPr>
            <p:ph type="body" idx="16390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zh-CN" altLang="en-US"/>
              <a:t> </a:t>
            </a:r>
          </a:p>
        </p:txBody>
      </p:sp>
      <p:pic>
        <p:nvPicPr>
          <p:cNvPr id="4" name="图片占位符 3" descr="dcfbac53-e315-11f0-94a0-5282d2a4582d"/>
          <p:cNvPicPr>
            <a:picLocks noGrp="1" noChangeAspect="1"/>
          </p:cNvPicPr>
          <p:nvPr>
            <p:ph type="pic" idx="16391"/>
            <p:custDataLst>
              <p:tags r:id="rId4"/>
            </p:custDataLst>
          </p:nvPr>
        </p:nvPicPr>
        <p:blipFill>
          <a:blip r:embed="rId12"/>
          <a:srcRect t="314" b="314"/>
          <a:stretch>
            <a:fillRect/>
          </a:stretch>
        </p:blipFill>
        <p:spPr>
          <a:xfrm>
            <a:off x="609600" y="1524000"/>
            <a:ext cx="5334000" cy="2336800"/>
          </a:xfrm>
          <a:custGeom>
            <a:avLst/>
            <a:gdLst>
              <a:gd name="connisteX0" fmla="*/ 0 w 5334000"/>
              <a:gd name="connsiteY0" fmla="*/ 203200 h 2336800"/>
              <a:gd name="connisteX1" fmla="*/ 203200 w 5334000"/>
              <a:gd name="connsiteY1" fmla="*/ 0 h 2336800"/>
              <a:gd name="connisteX2" fmla="*/ 5130800 w 5334000"/>
              <a:gd name="connsiteY2" fmla="*/ 0 h 2336800"/>
              <a:gd name="connisteX3" fmla="*/ 5334000 w 5334000"/>
              <a:gd name="connsiteY3" fmla="*/ 203200 h 2336800"/>
              <a:gd name="connisteX4" fmla="*/ 5334000 w 5334000"/>
              <a:gd name="connsiteY4" fmla="*/ 2336800 h 2336800"/>
              <a:gd name="connisteX5" fmla="*/ 0 w 5334000"/>
              <a:gd name="connsiteY5" fmla="*/ 2336800 h 2336800"/>
              <a:gd name="connisteX6" fmla="*/ 0 w 5334000"/>
              <a:gd name="connsiteY6" fmla="*/ 203200 h 2336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0" b="0"/>
            <a:pathLst>
              <a:path w="5334000" h="2336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130800" y="0"/>
                </a:lnTo>
                <a:cubicBezTo>
                  <a:pt x="5243024" y="0"/>
                  <a:pt x="5334000" y="90976"/>
                  <a:pt x="5334000" y="203200"/>
                </a:cubicBezTo>
                <a:lnTo>
                  <a:pt x="5334000" y="2336800"/>
                </a:lnTo>
                <a:lnTo>
                  <a:pt x="0" y="2336800"/>
                </a:lnTo>
                <a:lnTo>
                  <a:pt x="0" y="203200"/>
                </a:lnTo>
                <a:close/>
              </a:path>
            </a:pathLst>
          </a:custGeom>
        </p:spPr>
      </p:pic>
      <p:sp>
        <p:nvSpPr>
          <p:cNvPr id="5" name="文本占位符 4"/>
          <p:cNvSpPr>
            <a:spLocks noGrp="1"/>
          </p:cNvSpPr>
          <p:nvPr>
            <p:ph type="body" idx="16386"/>
            <p:custDataLst>
              <p:tags r:id="rId5"/>
            </p:custDataLst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构建单页面应用 (SPA)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idx="16387"/>
            <p:custDataLst>
              <p:tags r:id="rId6"/>
            </p:custDataLst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项目以构建单页面应用 (SPA) 为重要目标。这种应用方式具有加载速度快、交互体验好等优势，能为用户提供流畅的操作感受，提升平台的使用效率。</a:t>
            </a:r>
          </a:p>
        </p:txBody>
      </p:sp>
      <p:sp>
        <p:nvSpPr>
          <p:cNvPr id="7" name="装饰  5"/>
          <p:cNvSpPr>
            <a:spLocks noGrp="1"/>
          </p:cNvSpPr>
          <p:nvPr>
            <p:ph type="body" idx="16392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zh-CN" altLang="en-US"/>
              <a:t> </a:t>
            </a:r>
          </a:p>
        </p:txBody>
      </p:sp>
      <p:pic>
        <p:nvPicPr>
          <p:cNvPr id="8" name="图片占位符 7" descr="dcfbab7f-e315-11f0-94a0-5282d2a4582d"/>
          <p:cNvPicPr>
            <a:picLocks noGrp="1" noChangeAspect="1"/>
          </p:cNvPicPr>
          <p:nvPr>
            <p:ph type="pic" idx="16393"/>
            <p:custDataLst>
              <p:tags r:id="rId8"/>
            </p:custDataLst>
          </p:nvPr>
        </p:nvPicPr>
        <p:blipFill>
          <a:blip r:embed="rId13"/>
          <a:srcRect t="1612" b="1612"/>
          <a:stretch>
            <a:fillRect/>
          </a:stretch>
        </p:blipFill>
        <p:spPr>
          <a:xfrm>
            <a:off x="6248400" y="1524000"/>
            <a:ext cx="5334000" cy="2336800"/>
          </a:xfrm>
          <a:custGeom>
            <a:avLst/>
            <a:gdLst>
              <a:gd name="connisteX0" fmla="*/ 0 w 5334000"/>
              <a:gd name="connsiteY0" fmla="*/ 203200 h 2336800"/>
              <a:gd name="connisteX1" fmla="*/ 203200 w 5334000"/>
              <a:gd name="connsiteY1" fmla="*/ 0 h 2336800"/>
              <a:gd name="connisteX2" fmla="*/ 5130800 w 5334000"/>
              <a:gd name="connsiteY2" fmla="*/ 0 h 2336800"/>
              <a:gd name="connisteX3" fmla="*/ 5334000 w 5334000"/>
              <a:gd name="connsiteY3" fmla="*/ 203200 h 2336800"/>
              <a:gd name="connisteX4" fmla="*/ 5334000 w 5334000"/>
              <a:gd name="connsiteY4" fmla="*/ 2336800 h 2336800"/>
              <a:gd name="connisteX5" fmla="*/ 0 w 5334000"/>
              <a:gd name="connsiteY5" fmla="*/ 2336800 h 2336800"/>
              <a:gd name="connisteX6" fmla="*/ 0 w 5334000"/>
              <a:gd name="connsiteY6" fmla="*/ 203200 h 2336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0" b="0"/>
            <a:pathLst>
              <a:path w="5334000" h="2336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130800" y="0"/>
                </a:lnTo>
                <a:cubicBezTo>
                  <a:pt x="5243024" y="0"/>
                  <a:pt x="5334000" y="90976"/>
                  <a:pt x="5334000" y="203200"/>
                </a:cubicBezTo>
                <a:lnTo>
                  <a:pt x="5334000" y="2336800"/>
                </a:lnTo>
                <a:lnTo>
                  <a:pt x="0" y="2336800"/>
                </a:lnTo>
                <a:lnTo>
                  <a:pt x="0" y="203200"/>
                </a:lnTo>
                <a:close/>
              </a:path>
            </a:pathLst>
          </a:custGeom>
        </p:spPr>
      </p:pic>
      <p:sp>
        <p:nvSpPr>
          <p:cNvPr id="9" name="文本占位符 8"/>
          <p:cNvSpPr>
            <a:spLocks noGrp="1"/>
          </p:cNvSpPr>
          <p:nvPr>
            <p:ph type="body" idx="16388"/>
            <p:custDataLst>
              <p:tags r:id="rId9"/>
            </p:custDataLst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实现数据的图形化展示</a:t>
            </a:r>
          </a:p>
        </p:txBody>
      </p:sp>
      <p:sp>
        <p:nvSpPr>
          <p:cNvPr id="10" name="文本占位符 9"/>
          <p:cNvSpPr>
            <a:spLocks noGrp="1"/>
          </p:cNvSpPr>
          <p:nvPr>
            <p:ph type="body" idx="16389"/>
            <p:custDataLst>
              <p:tags r:id="rId10"/>
            </p:custDataLst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通过数据的图形化展示，将工业制造行业的复杂数据以直观的图表呈现。使数据更易于理解和分析，帮助用户快速获取关键信息，辅助决策制定。</a:t>
            </a:r>
          </a:p>
        </p:txBody>
      </p:sp>
    </p:spTree>
    <p:custDataLst>
      <p:tags r:id="rId1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16385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技术栈与开发环境</a:t>
            </a:r>
          </a:p>
        </p:txBody>
      </p:sp>
      <p:sp>
        <p:nvSpPr>
          <p:cNvPr id="3" name="节编号 3"/>
          <p:cNvSpPr>
            <a:spLocks noGrp="1"/>
          </p:cNvSpPr>
          <p:nvPr>
            <p:ph type="body" sz="quarter" idx="16386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en-US" altLang="en-US"/>
              <a:t>02</a:t>
            </a:r>
          </a:p>
        </p:txBody>
      </p:sp>
    </p:spTree>
    <p:custDataLst>
      <p:tags r:id="rId1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核心框架：Vue 3 + Vite (构建单页面应用)</a:t>
            </a:r>
          </a:p>
        </p:txBody>
      </p:sp>
      <p:sp>
        <p:nvSpPr>
          <p:cNvPr id="3" name="装饰  1"/>
          <p:cNvSpPr>
            <a:spLocks noGrp="1"/>
          </p:cNvSpPr>
          <p:nvPr>
            <p:ph type="body" idx="16390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zh-CN" altLang="en-US"/>
              <a:t> </a:t>
            </a:r>
          </a:p>
        </p:txBody>
      </p:sp>
      <p:pic>
        <p:nvPicPr>
          <p:cNvPr id="4" name="图片占位符 3" descr="dc2ab7aa-e315-11f0-9517-327338a02e1f"/>
          <p:cNvPicPr>
            <a:picLocks noGrp="1" noChangeAspect="1"/>
          </p:cNvPicPr>
          <p:nvPr>
            <p:ph type="pic" idx="16391"/>
            <p:custDataLst>
              <p:tags r:id="rId4"/>
            </p:custDataLst>
          </p:nvPr>
        </p:nvPicPr>
        <p:blipFill>
          <a:blip r:embed="rId12"/>
          <a:srcRect l="1107" r="1107"/>
          <a:stretch>
            <a:fillRect/>
          </a:stretch>
        </p:blipFill>
        <p:spPr>
          <a:xfrm>
            <a:off x="609600" y="1524000"/>
            <a:ext cx="2540000" cy="2209800"/>
          </a:xfrm>
          <a:custGeom>
            <a:avLst/>
            <a:gdLst>
              <a:gd name="connisteX0" fmla="*/ 0 w 2540000"/>
              <a:gd name="connsiteY0" fmla="*/ 203200 h 2209800"/>
              <a:gd name="connisteX1" fmla="*/ 203200 w 2540000"/>
              <a:gd name="connsiteY1" fmla="*/ 0 h 2209800"/>
              <a:gd name="connisteX2" fmla="*/ 2540000 w 2540000"/>
              <a:gd name="connsiteY2" fmla="*/ 0 h 2209800"/>
              <a:gd name="connisteX3" fmla="*/ 2540000 w 2540000"/>
              <a:gd name="connsiteY3" fmla="*/ 2209800 h 2209800"/>
              <a:gd name="connisteX4" fmla="*/ 203200 w 2540000"/>
              <a:gd name="connsiteY4" fmla="*/ 2209800 h 2209800"/>
              <a:gd name="connisteX5" fmla="*/ 0 w 2540000"/>
              <a:gd name="connsiteY5" fmla="*/ 2006600 h 2209800"/>
              <a:gd name="connisteX6" fmla="*/ 0 w 2540000"/>
              <a:gd name="connsiteY6" fmla="*/ 20320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0" b="0"/>
            <a:pathLst>
              <a:path w="2540000" h="2209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2540000" y="0"/>
                </a:lnTo>
                <a:lnTo>
                  <a:pt x="2540000" y="2209800"/>
                </a:lnTo>
                <a:lnTo>
                  <a:pt x="203200" y="2209800"/>
                </a:lnTo>
                <a:cubicBezTo>
                  <a:pt x="90976" y="2209800"/>
                  <a:pt x="0" y="2118824"/>
                  <a:pt x="0" y="2006600"/>
                </a:cubicBezTo>
                <a:lnTo>
                  <a:pt x="0" y="203200"/>
                </a:lnTo>
                <a:close/>
              </a:path>
            </a:pathLst>
          </a:custGeom>
        </p:spPr>
      </p:pic>
      <p:sp>
        <p:nvSpPr>
          <p:cNvPr id="5" name="文本占位符 4"/>
          <p:cNvSpPr>
            <a:spLocks noGrp="1"/>
          </p:cNvSpPr>
          <p:nvPr>
            <p:ph type="body" idx="16386"/>
            <p:custDataLst>
              <p:tags r:id="rId5"/>
            </p:custDataLst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Vue 3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idx="16387"/>
            <p:custDataLst>
              <p:tags r:id="rId6"/>
            </p:custDataLst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详细描述：Vue 3 作为核心框架的一部分，具备高效、灵活等特性，在本项目中用于构建单页面应用的基础架构，为实现工业制造行业数据可视化平台提供了良好的开发基础。</a:t>
            </a:r>
          </a:p>
        </p:txBody>
      </p:sp>
      <p:sp>
        <p:nvSpPr>
          <p:cNvPr id="7" name="装饰  5"/>
          <p:cNvSpPr>
            <a:spLocks noGrp="1"/>
          </p:cNvSpPr>
          <p:nvPr>
            <p:ph type="body" idx="16392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zh-CN" altLang="en-US"/>
              <a:t> </a:t>
            </a:r>
          </a:p>
        </p:txBody>
      </p:sp>
      <p:pic>
        <p:nvPicPr>
          <p:cNvPr id="8" name="图片占位符 7" descr="dc2ab9ed-e315-11f0-9517-327338a02e1f"/>
          <p:cNvPicPr>
            <a:picLocks noGrp="1" noChangeAspect="1"/>
          </p:cNvPicPr>
          <p:nvPr>
            <p:ph type="pic" idx="16393"/>
            <p:custDataLst>
              <p:tags r:id="rId8"/>
            </p:custDataLst>
          </p:nvPr>
        </p:nvPicPr>
        <p:blipFill>
          <a:blip r:embed="rId13"/>
          <a:srcRect l="1107" r="1107"/>
          <a:stretch>
            <a:fillRect/>
          </a:stretch>
        </p:blipFill>
        <p:spPr>
          <a:xfrm>
            <a:off x="609600" y="4038600"/>
            <a:ext cx="2540000" cy="2209800"/>
          </a:xfrm>
          <a:custGeom>
            <a:avLst/>
            <a:gdLst>
              <a:gd name="connisteX0" fmla="*/ 0 w 2540000"/>
              <a:gd name="connsiteY0" fmla="*/ 203200 h 2209800"/>
              <a:gd name="connisteX1" fmla="*/ 203200 w 2540000"/>
              <a:gd name="connsiteY1" fmla="*/ 0 h 2209800"/>
              <a:gd name="connisteX2" fmla="*/ 2540000 w 2540000"/>
              <a:gd name="connsiteY2" fmla="*/ 0 h 2209800"/>
              <a:gd name="connisteX3" fmla="*/ 2540000 w 2540000"/>
              <a:gd name="connsiteY3" fmla="*/ 2209800 h 2209800"/>
              <a:gd name="connisteX4" fmla="*/ 203200 w 2540000"/>
              <a:gd name="connsiteY4" fmla="*/ 2209800 h 2209800"/>
              <a:gd name="connisteX5" fmla="*/ 0 w 2540000"/>
              <a:gd name="connsiteY5" fmla="*/ 2006600 h 2209800"/>
              <a:gd name="connisteX6" fmla="*/ 0 w 2540000"/>
              <a:gd name="connsiteY6" fmla="*/ 20320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0" b="0"/>
            <a:pathLst>
              <a:path w="2540000" h="2209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2540000" y="0"/>
                </a:lnTo>
                <a:lnTo>
                  <a:pt x="2540000" y="2209800"/>
                </a:lnTo>
                <a:lnTo>
                  <a:pt x="203200" y="2209800"/>
                </a:lnTo>
                <a:cubicBezTo>
                  <a:pt x="90976" y="2209800"/>
                  <a:pt x="0" y="2118824"/>
                  <a:pt x="0" y="2006600"/>
                </a:cubicBezTo>
                <a:lnTo>
                  <a:pt x="0" y="203200"/>
                </a:lnTo>
                <a:close/>
              </a:path>
            </a:pathLst>
          </a:custGeom>
        </p:spPr>
      </p:pic>
      <p:sp>
        <p:nvSpPr>
          <p:cNvPr id="9" name="文本占位符 8"/>
          <p:cNvSpPr>
            <a:spLocks noGrp="1"/>
          </p:cNvSpPr>
          <p:nvPr>
            <p:ph type="body" idx="16388"/>
            <p:custDataLst>
              <p:tags r:id="rId9"/>
            </p:custDataLst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Vite</a:t>
            </a:r>
          </a:p>
        </p:txBody>
      </p:sp>
      <p:sp>
        <p:nvSpPr>
          <p:cNvPr id="10" name="文本占位符 9"/>
          <p:cNvSpPr>
            <a:spLocks noGrp="1"/>
          </p:cNvSpPr>
          <p:nvPr>
            <p:ph type="body" idx="16389"/>
            <p:custDataLst>
              <p:tags r:id="rId10"/>
            </p:custDataLst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详细描述：Vite 与 Vue 3 搭配使用，在构建单页面应用时，能提供快速的冷启动和热更新能力，有效提升开发效率，助力项目高效开发。</a:t>
            </a:r>
          </a:p>
        </p:txBody>
      </p:sp>
    </p:spTree>
    <p:custDataLst>
      <p:tags r:id="rId1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可视化库：ECharts (核心图表绘制)</a:t>
            </a:r>
          </a:p>
        </p:txBody>
      </p:sp>
      <p:pic>
        <p:nvPicPr>
          <p:cNvPr id="3" name="内容占位符 2" descr="dbc66839-e315-11f0-b642-9a4f2e017e58"/>
          <p:cNvPicPr>
            <a:picLocks noGrp="1" noChangeAspect="1"/>
          </p:cNvPicPr>
          <p:nvPr>
            <p:ph idx="16388"/>
            <p:custDataLst>
              <p:tags r:id="rId3"/>
            </p:custDataLst>
          </p:nvPr>
        </p:nvPicPr>
        <p:blipFill>
          <a:blip r:embed="rId7"/>
          <a:srcRect t="311" b="311"/>
          <a:stretch>
            <a:fillRect/>
          </a:stretch>
        </p:blipFill>
        <p:spPr>
          <a:xfrm>
            <a:off x="609600" y="1524000"/>
            <a:ext cx="5588000" cy="4724400"/>
          </a:xfrm>
          <a:custGeom>
            <a:avLst/>
            <a:gdLst>
              <a:gd name="connisteX0" fmla="*/ 0 w 5588000"/>
              <a:gd name="connsiteY0" fmla="*/ 203200 h 4724400"/>
              <a:gd name="connisteX1" fmla="*/ 203200 w 5588000"/>
              <a:gd name="connsiteY1" fmla="*/ 0 h 4724400"/>
              <a:gd name="connisteX2" fmla="*/ 5384800 w 5588000"/>
              <a:gd name="connsiteY2" fmla="*/ 0 h 4724400"/>
              <a:gd name="connisteX3" fmla="*/ 5588000 w 5588000"/>
              <a:gd name="connsiteY3" fmla="*/ 203200 h 4724400"/>
              <a:gd name="connisteX4" fmla="*/ 5588000 w 5588000"/>
              <a:gd name="connsiteY4" fmla="*/ 4521200 h 4724400"/>
              <a:gd name="connisteX5" fmla="*/ 5384800 w 5588000"/>
              <a:gd name="connsiteY5" fmla="*/ 4724400 h 4724400"/>
              <a:gd name="connisteX6" fmla="*/ 203200 w 5588000"/>
              <a:gd name="connsiteY6" fmla="*/ 4724400 h 4724400"/>
              <a:gd name="connisteX7" fmla="*/ 0 w 5588000"/>
              <a:gd name="connsiteY7" fmla="*/ 4521200 h 4724400"/>
              <a:gd name="connisteX8" fmla="*/ 0 w 5588000"/>
              <a:gd name="connsiteY8" fmla="*/ 20320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0" t="0" r="0" b="0"/>
            <a:pathLst>
              <a:path w="5588000" h="4724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384800" y="0"/>
                </a:lnTo>
                <a:cubicBezTo>
                  <a:pt x="5497024" y="0"/>
                  <a:pt x="5588000" y="90976"/>
                  <a:pt x="5588000" y="203200"/>
                </a:cubicBezTo>
                <a:lnTo>
                  <a:pt x="5588000" y="4521200"/>
                </a:lnTo>
                <a:cubicBezTo>
                  <a:pt x="5588000" y="4633424"/>
                  <a:pt x="5497024" y="4724400"/>
                  <a:pt x="5384800" y="4724400"/>
                </a:cubicBezTo>
                <a:lnTo>
                  <a:pt x="203200" y="4724400"/>
                </a:lnTo>
                <a:cubicBezTo>
                  <a:pt x="90976" y="4724400"/>
                  <a:pt x="0" y="4633424"/>
                  <a:pt x="0" y="4521200"/>
                </a:cubicBezTo>
                <a:lnTo>
                  <a:pt x="0" y="203200"/>
                </a:lnTo>
                <a:close/>
              </a:path>
            </a:pathLst>
          </a:custGeom>
        </p:spPr>
      </p:pic>
      <p:sp>
        <p:nvSpPr>
          <p:cNvPr id="4" name="文本占位符 3"/>
          <p:cNvSpPr>
            <a:spLocks noGrp="1"/>
          </p:cNvSpPr>
          <p:nvPr>
            <p:ph type="body" idx="16386"/>
            <p:custDataLst>
              <p:tags r:id="rId4"/>
            </p:custDataLst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ECharts 用于核心图表绘制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idx="16387"/>
            <p:custDataLst>
              <p:tags r:id="rId5"/>
            </p:custDataLst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详细描述：ECharts 在本项目中作为核心的可视化库，承担着核心图表绘制的重要任务。它能够将工业制造行业的复杂数据转化为如簇状条形图、面积图等直观的图表，便于数据的分析和展示。</a:t>
            </a:r>
          </a:p>
        </p:txBody>
      </p:sp>
    </p:spTree>
    <p:custDataLst>
      <p:tags r:id="rId1"/>
    </p:custData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AITEMPLATE_STYLE_ID" val="69796651427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1_1"/>
  <p:tag name="KSO_WM_UNIT_TYPE" val="l_h_i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2_1"/>
  <p:tag name="KSO_WM_UNIT_TYPE" val="l_h_i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c563b62be275bdfb3102460775e414f65488882e"/>
  <p:tag name="KSO_WM_NEWLAYOUT_GROUP_ID" val="layout_61"/>
  <p:tag name="KSO_WM_NEWLAYOUT_ID" val="slide_4b930c15976a31a0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7_contentModel"/>
  <p:tag name="$PH_EXT" val="2"/>
  <p:tag name="KSO_WM_BEAUTIFY_FLAG" val="#fgm#"/>
  <p:tag name="KSO_WM_FIGMA_FLAG" val="#fgm#"/>
  <p:tag name="KSO_WM_SYNC_SLIDE_TEXT" val="1"/>
  <p:tag name="KSO_WM_UNIT_INDEX" val="1_1"/>
  <p:tag name="KSO_WM_UNIT_TYPE" val="l_i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3a8547a467bb7a2a1a672e65ab3953c51cbee76b"/>
  <p:tag name="KSO_WM_NEWLAYOUT_GROUP_ID" val="layout_26"/>
  <p:tag name="KSO_WM_NEWLAYOUT_ID" val="slide_ef948ae8003135f4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_1"/>
  <p:tag name="KSO_WM_UNIT_TYPE" val="l_h_i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ab5d02008767a9821a6dcf7ff7204e94129745f6"/>
  <p:tag name="KSO_WM_NEWLAYOUT_GROUP_ID" val="layout_62"/>
  <p:tag name="KSO_WM_NEWLAYOUT_ID" val="slide_200f6023f42ff4b4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2_1"/>
  <p:tag name="KSO_WM_UNIT_TYPE" val="l_h_i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6e892b0aeb362891af68c22f1aaab0a0b6dd733f"/>
  <p:tag name="KSO_WM_NEWLAYOUT_GROUP_ID" val="layout_10009"/>
  <p:tag name="KSO_WM_NEWLAYOUT_ID" val="slide_2536ba00920a4d07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d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1_1"/>
  <p:tag name="KSO_WM_UNIT_TYPE" val="l_h_i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311552117abbccf5ab8adf833fd3b8b31e562cd5"/>
  <p:tag name="KSO_WM_NEWLAYOUT_GROUP_ID" val="layout_38"/>
  <p:tag name="KSO_WM_NEWLAYOUT_ID" val="slide_3e4f13ddd7dc8528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_1"/>
  <p:tag name="KSO_WM_UNIT_TYPE" val="l_h_i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2_1"/>
  <p:tag name="KSO_WM_UNIT_TYPE" val="l_h_i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3_1"/>
  <p:tag name="KSO_WM_UNIT_TYPE" val="l_h_i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d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5ebb136ce8b8be55f0fd96b35cd23c49c0683756"/>
  <p:tag name="KSO_WM_NEWLAYOUT_GROUP_ID" val="layout_3"/>
  <p:tag name="KSO_WM_NEWLAYOUT_ID" val="slide_d34ee385bdad3e3c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6"/>
  <p:tag name="$PH_EXT" val="2"/>
  <p:tag name="KSO_WM_BEAUTIFY_FLAG" val="#fgm#"/>
  <p:tag name="KSO_WM_DIAGRAM_GROUP_CODE" val="1"/>
  <p:tag name="KSO_WM_FIGMA_FLAG" val="#fgm#"/>
  <p:tag name="KSO_WM_SYNC_SLIDE_TEXT" val="1"/>
  <p:tag name="KSO_WM_UNIT_INDEX" val="1_1_1"/>
  <p:tag name="KSO_WM_UNIT_TYPE" val="l_h_i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7"/>
  <p:tag name="$PH_EXT" val="1"/>
  <p:tag name="KSO_WM_BEAUTIFY_FLAG" val="#fgm#"/>
  <p:tag name="KSO_WM_DIAGRAM_GROUP_CODE" val="1"/>
  <p:tag name="KSO_WM_FIGMA_FLAG" val="#fgm#"/>
  <p:tag name="KSO_WM_UNIT_INDEX" val="1_1_1"/>
  <p:tag name="KSO_WM_UNIT_TYPE" val="l_h_x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6"/>
  <p:tag name="$PH_EXT" val="2"/>
  <p:tag name="KSO_WM_BEAUTIFY_FLAG" val="#fgm#"/>
  <p:tag name="KSO_WM_DIAGRAM_GROUP_CODE" val="1"/>
  <p:tag name="KSO_WM_FIGMA_FLAG" val="#fgm#"/>
  <p:tag name="KSO_WM_SYNC_SLIDE_TEXT" val="1"/>
  <p:tag name="KSO_WM_UNIT_INDEX" val="1_2_1"/>
  <p:tag name="KSO_WM_UNIT_TYPE" val="l_h_i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8"/>
  <p:tag name="$PH_EXT" val="1"/>
  <p:tag name="KSO_WM_BEAUTIFY_FLAG" val="#fgm#"/>
  <p:tag name="KSO_WM_DIAGRAM_GROUP_CODE" val="1"/>
  <p:tag name="KSO_WM_FIGMA_FLAG" val="#fgm#"/>
  <p:tag name="KSO_WM_UNIT_INDEX" val="1_2_1"/>
  <p:tag name="KSO_WM_UNIT_TYPE" val="l_h_x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6"/>
  <p:tag name="$PH_EXT" val="2"/>
  <p:tag name="KSO_WM_BEAUTIFY_FLAG" val="#fgm#"/>
  <p:tag name="KSO_WM_DIAGRAM_GROUP_CODE" val="1"/>
  <p:tag name="KSO_WM_FIGMA_FLAG" val="#fgm#"/>
  <p:tag name="KSO_WM_SYNC_SLIDE_TEXT" val="1"/>
  <p:tag name="KSO_WM_UNIT_INDEX" val="1_3_1"/>
  <p:tag name="KSO_WM_UNIT_TYPE" val="l_h_i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9"/>
  <p:tag name="$PH_EXT" val="1"/>
  <p:tag name="KSO_WM_BEAUTIFY_FLAG" val="#fgm#"/>
  <p:tag name="KSO_WM_DIAGRAM_GROUP_CODE" val="1"/>
  <p:tag name="KSO_WM_FIGMA_FLAG" val="#fgm#"/>
  <p:tag name="KSO_WM_UNIT_INDEX" val="1_3_1"/>
  <p:tag name="KSO_WM_UNIT_TYPE" val="l_h_x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2_1"/>
  <p:tag name="KSO_WM_UNIT_TYPE" val="l_h_i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6"/>
  <p:tag name="$PH_EXT" val="2"/>
  <p:tag name="KSO_WM_BEAUTIFY_FLAG" val="#fgm#"/>
  <p:tag name="KSO_WM_DIAGRAM_GROUP_CODE" val="1"/>
  <p:tag name="KSO_WM_FIGMA_FLAG" val="#fgm#"/>
  <p:tag name="KSO_WM_SYNC_SLIDE_TEXT" val="1"/>
  <p:tag name="KSO_WM_UNIT_INDEX" val="1_4_1"/>
  <p:tag name="KSO_WM_UNIT_TYPE" val="l_h_i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0"/>
  <p:tag name="$PH_EXT" val="1"/>
  <p:tag name="KSO_WM_BEAUTIFY_FLAG" val="#fgm#"/>
  <p:tag name="KSO_WM_DIAGRAM_GROUP_CODE" val="1"/>
  <p:tag name="KSO_WM_FIGMA_FLAG" val="#fgm#"/>
  <p:tag name="KSO_WM_UNIT_INDEX" val="1_4_1"/>
  <p:tag name="KSO_WM_UNIT_TYPE" val="l_h_x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a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f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7a9d19f915105f596842d0832b81616027e7a34c"/>
  <p:tag name="KSO_WM_NEWLAYOUT_GROUP_ID" val="layout_34"/>
  <p:tag name="KSO_WM_NEWLAYOUT_ID" val="slide_4acdb5d565d7a68b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d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aeb4ccc352e2d743ce7f30c87f79c72537d613f6"/>
  <p:tag name="KSO_WM_NEWLAYOUT_GROUP_ID" val="layout_42"/>
  <p:tag name="KSO_WM_NEWLAYOUT_ID" val="slide_6d6aa6c8b5b8e23d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1_1"/>
  <p:tag name="KSO_WM_UNIT_TYPE" val="l_h_i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i*1"/>
  <p:tag name="KSO_WM_UNIT_LAYERLEVEL" val="1"/>
  <p:tag name="KSO_WM_TAG_VERSION" val="3.0"/>
  <p:tag name="KSO_WM_BEAUTIFY_FLAG" val="#wm#"/>
  <p:tag name="KSO_WM_UNIT_TYPE" val="i"/>
  <p:tag name="KSO_WM_UNIT_INDEX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403a83924704fdef6766ee2e1b2c30388c38d79b"/>
  <p:tag name="KSO_WM_NEWLAYOUT_GROUP_ID" val="layout_59"/>
  <p:tag name="KSO_WM_NEWLAYOUT_ID" val="slide_fad9133c637506b0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_1"/>
  <p:tag name="KSO_WM_UNIT_TYPE" val="l_h_i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2e1871a1f39fc8c4475f05f47e6ad52312573de4"/>
  <p:tag name="KSO_WM_NEWLAYOUT_GROUP_ID" val="layout_60"/>
  <p:tag name="KSO_WM_NEWLAYOUT_ID" val="slide_506629c550fd97d9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8_contentModel"/>
  <p:tag name="$PH_EXT" val="2"/>
  <p:tag name="KSO_WM_BEAUTIFY_FLAG" val="#fgm#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"/>
  <p:tag name="KSO_WM_UNIT_TYPE" val="l_i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717f569de1458b1c0465a50da13466febe47f0a2"/>
  <p:tag name="KSO_WM_NEWLAYOUT_GROUP_ID" val="layout_10014"/>
  <p:tag name="KSO_WM_NEWLAYOUT_ID" val="slide_8bf42050c508f287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96483573d3403e92ae550229044c1abe9e4ddcbe"/>
  <p:tag name="KSO_WM_NEWLAYOUT_GROUP_ID" val="layout_57"/>
  <p:tag name="KSO_WM_NEWLAYOUT_ID" val="slide_76e1347c3f07957f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7"/>
  <p:tag name="$PH_EXT" val="2"/>
  <p:tag name="KSO_WM_BEAUTIFY_FLAG" val="#fgm#"/>
  <p:tag name="KSO_WM_DIAGRAM_GROUP_CODE" val="1"/>
  <p:tag name="KSO_WM_FIGMA_FLAG" val="#fgm#"/>
  <p:tag name="KSO_WM_SYNC_SLIDE_TEXT" val="1"/>
  <p:tag name="KSO_WM_UNIT_INDEX" val="1_1_1"/>
  <p:tag name="KSO_WM_UNIT_TYPE" val="l_h_i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7"/>
  <p:tag name="$PH_EXT" val="2"/>
  <p:tag name="KSO_WM_BEAUTIFY_FLAG" val="#fgm#"/>
  <p:tag name="KSO_WM_DIAGRAM_GROUP_CODE" val="1"/>
  <p:tag name="KSO_WM_FIGMA_FLAG" val="#fgm#"/>
  <p:tag name="KSO_WM_SYNC_SLIDE_TEXT" val="1"/>
  <p:tag name="KSO_WM_UNIT_INDEX" val="1_2_1"/>
  <p:tag name="KSO_WM_UNIT_TYPE" val="l_h_i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618f68b72abf6e4fba1538f241b28c14d27d5d7b"/>
  <p:tag name="KSO_WM_NEWLAYOUT_GROUP_ID" val="layout_10012"/>
  <p:tag name="KSO_WM_NEWLAYOUT_ID" val="slide_e570027fc99f031c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cb5bc952338bc68d7af9128bda2dec03124bd0dc"/>
  <p:tag name="KSO_WM_NEWLAYOUT_GROUP_ID" val="layout_2"/>
  <p:tag name="KSO_WM_NEWLAYOUT_ID" val="slide_349f98c92ef8ac01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_1"/>
  <p:tag name="KSO_WM_UNIT_TYPE" val="l_h_i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7"/>
  <p:tag name="$PH_EXT" val="2"/>
  <p:tag name="KSO_WM_BEAUTIFY_FLAG" val="#fgm#"/>
  <p:tag name="KSO_WM_DIAGRAM_GROUP_CODE" val="1"/>
  <p:tag name="KSO_WM_FIGMA_FLAG" val="#fgm#"/>
  <p:tag name="KSO_WM_SYNC_SLIDE_TEXT" val="1"/>
  <p:tag name="KSO_WM_UNIT_INDEX" val="1_2_1"/>
  <p:tag name="KSO_WM_UNIT_TYPE" val="l_h_i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e81ff3fc8954b606980f8766e99605683528dd63"/>
  <p:tag name="KSO_WM_NEWLAYOUT_GROUP_ID" val="layout_10008"/>
  <p:tag name="KSO_WM_NEWLAYOUT_ID" val="slide_4e03d11860ba98d6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"/>
  <p:tag name="$PH_EXT" val="1"/>
  <p:tag name="KSO_WM_BEAUTIFY_FLAG" val="#fgm#"/>
  <p:tag name="KSO_WM_DIAGRAM_GROUP_CODE" val="1"/>
  <p:tag name="KSO_WM_FIGMA_FLAG" val="#fgm#"/>
  <p:tag name="KSO_WM_UNIT_INDEX" val="1_1_1"/>
  <p:tag name="KSO_WM_UNIT_TYPE" val="l_h_x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2"/>
  <p:tag name="$PH_EXT" val="1"/>
  <p:tag name="KSO_WM_BEAUTIFY_FLAG" val="#fgm#"/>
  <p:tag name="KSO_WM_DIAGRAM_GROUP_CODE" val="1"/>
  <p:tag name="KSO_WM_FIGMA_FLAG" val="#fgm#"/>
  <p:tag name="KSO_WM_UNIT_INDEX" val="1_2_1"/>
  <p:tag name="KSO_WM_UNIT_TYPE" val="l_h_x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3"/>
  <p:tag name="$PH_EXT" val="1"/>
  <p:tag name="KSO_WM_BEAUTIFY_FLAG" val="#fgm#"/>
  <p:tag name="KSO_WM_DIAGRAM_GROUP_CODE" val="1"/>
  <p:tag name="KSO_WM_FIGMA_FLAG" val="#fgm#"/>
  <p:tag name="KSO_WM_UNIT_INDEX" val="1_3_1"/>
  <p:tag name="KSO_WM_UNIT_TYPE" val="l_h_x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4"/>
  <p:tag name="$PH_EXT" val="1"/>
  <p:tag name="KSO_WM_BEAUTIFY_FLAG" val="#fgm#"/>
  <p:tag name="KSO_WM_DIAGRAM_GROUP_CODE" val="1"/>
  <p:tag name="KSO_WM_FIGMA_FLAG" val="#fgm#"/>
  <p:tag name="KSO_WM_UNIT_INDEX" val="1_4_1"/>
  <p:tag name="KSO_WM_UNIT_TYPE" val="l_h_x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a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f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5"/>
  <p:tag name="$PH_EXT" val="1"/>
  <p:tag name="KSO_WM_BEAUTIFY_FLAG" val="#fgm#"/>
  <p:tag name="KSO_WM_DIAGRAM_GROUP_CODE" val="1"/>
  <p:tag name="KSO_WM_FIGMA_FLAG" val="#fgm#"/>
  <p:tag name="KSO_WM_UNIT_INDEX" val="1_5_1"/>
  <p:tag name="KSO_WM_UNIT_TYPE" val="l_h_x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5_1"/>
  <p:tag name="KSO_WM_UNIT_TYPE" val="l_h_a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5_1"/>
  <p:tag name="KSO_WM_UNIT_TYPE" val="l_h_f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95ae1bde865630f8ad9a1f4e6b2b6a8040add6ee"/>
  <p:tag name="KSO_WM_NEWLAYOUT_GROUP_ID" val="layout_14"/>
  <p:tag name="KSO_WM_NEWLAYOUT_ID" val="slide_fbd1737be693ef9a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8_contentModel"/>
  <p:tag name="$PH_EXT" val="2"/>
  <p:tag name="KSO_WM_BEAUTIFY_FLAG" val="#fgm#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"/>
  <p:tag name="KSO_WM_UNIT_TYPE" val="l_i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f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EXT_TYPE" val="1"/>
  <p:tag name="KSO_WM_UNIT_TYPE" val="b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EXT_TYPE" val="1"/>
  <p:tag name="KSO_WM_UNIT_TYPE" val="a"/>
  <p:tag name="KSO_WM_LAYOUT_CHECK_HASH" val="69106a52f7634a420399d0f3c89136d6d70a5fa1"/>
  <p:tag name="KSO_WM_NEWLAYOUT_GROUP_ID" val="layout_1-5"/>
  <p:tag name="KSO_WM_NEWLAYOUT_ID" val="slide_61223ae7a7f7aefc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SUBTYPE" val="d"/>
  <p:tag name="KSO_WM_UNIT_TYPE" val="l_h_i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SYNC_SLIDE_TEXT" val="1"/>
  <p:tag name="KSO_WM_UNIT_INDEX" val="1_1_2"/>
  <p:tag name="KSO_WM_UNIT_TYPE" val="l_h_i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SUBTYPE" val="d"/>
  <p:tag name="KSO_WM_UNIT_TYPE" val="l_h_i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SYNC_SLIDE_TEXT" val="1"/>
  <p:tag name="KSO_WM_UNIT_INDEX" val="1_2_2"/>
  <p:tag name="KSO_WM_UNIT_TYPE" val="l_h_i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SUBTYPE" val="d"/>
  <p:tag name="KSO_WM_UNIT_TYPE" val="l_h_i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SYNC_SLIDE_TEXT" val="1"/>
  <p:tag name="KSO_WM_UNIT_INDEX" val="1_3_2"/>
  <p:tag name="KSO_WM_UNIT_TYPE" val="l_h_i"/>
</p:tagLst>
</file>

<file path=ppt/tags/tag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SUBTYPE" val="d"/>
  <p:tag name="KSO_WM_UNIT_TYPE" val="l_h_i"/>
</p:tagLst>
</file>

<file path=ppt/tags/tag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SYNC_SLIDE_TEXT" val="1"/>
  <p:tag name="KSO_WM_UNIT_INDEX" val="1_4_2"/>
  <p:tag name="KSO_WM_UNIT_TYPE" val="l_h_i"/>
</p:tagLst>
</file>

<file path=ppt/tags/tag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a"/>
</p:tagLst>
</file>

<file path=ppt/tags/tag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330"/>
  <p:tag name="KSO_WM_UNIT_TYPE" val="f"/>
  <p:tag name="KSO_WM_UNIT_INDEX" val="1"/>
  <p:tag name="KSO_WM_UNIT_TEXT_LAYER_COUNT" val="1"/>
</p:tagLst>
</file>

<file path=ppt/tags/tag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i*1"/>
  <p:tag name="KSO_WM_UNIT_LAYERLEVEL" val="1"/>
  <p:tag name="KSO_WM_TAG_VERSION" val="3.0"/>
  <p:tag name="KSO_WM_BEAUTIFY_FLAG" val="#wm#"/>
  <p:tag name="KSO_WM_UNIT_TYPE" val="i"/>
  <p:tag name="KSO_WM_UNIT_INDEX" val="1"/>
</p:tagLst>
</file>

<file path=ppt/tags/tag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i*2"/>
  <p:tag name="KSO_WM_UNIT_LAYERLEVEL" val="1"/>
  <p:tag name="KSO_WM_TAG_VERSION" val="3.0"/>
  <p:tag name="KSO_WM_BEAUTIFY_FLAG" val="#wm#"/>
  <p:tag name="KSO_WM_UNIT_TYPE" val="i"/>
  <p:tag name="KSO_WM_UNIT_INDEX" val="2"/>
</p:tagLst>
</file>

<file path=ppt/tags/tag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a*1"/>
  <p:tag name="KSO_WM_UNIT_LAYERLEVEL" val="1"/>
  <p:tag name="KSO_WM_TAG_VERSION" val="3.0"/>
  <p:tag name="KSO_WM_BEAUTIFY_FLAG" val="#wm#"/>
  <p:tag name="KSO_WM_UNIT_ISCONTENTSTITLE" val="1"/>
  <p:tag name="KSO_WM_UNIT_ISNUMDGMTITLE" val="0"/>
  <p:tag name="KSO_WM_UNIT_PRESET_TEXT" val="标题"/>
  <p:tag name="KSO_WM_UNIT_NOCLEAR" val="0"/>
  <p:tag name="KSO_WM_UNIT_VALUE" val="3"/>
  <p:tag name="KSO_WM_UNIT_TYPE" val="a"/>
  <p:tag name="KSO_WM_UNIT_INDEX" val="1"/>
</p:tagLst>
</file>

<file path=ppt/tags/tag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TYPE" val="f"/>
  <p:tag name="KSO_WM_UNIT_INDEX" val="1"/>
  <p:tag name="KSO_WM_UNIT_TEXT_LAYER_COUNT" val="1"/>
</p:tagLst>
</file>

<file path=ppt/tags/tag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f*2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TYPE" val="f"/>
  <p:tag name="KSO_WM_UNIT_INDEX" val="2"/>
  <p:tag name="KSO_WM_UNIT_TEXT_LAYER_COUNT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a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TYPE" val="a"/>
  <p:tag name="KSO_WM_UNIT_INDEX" val="1"/>
  <p:tag name="KSO_WM_TEMPLATE_CATEGORY" val="custom"/>
  <p:tag name="KSO_WM_TEMPLATE_INDEX" val="40498959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c1a133a825b6980ae1755b05209d7c39a3f04c08"/>
  <p:tag name="KSO_WM_NEWLAYOUT_GROUP_ID" val="layout_39"/>
  <p:tag name="KSO_WM_NEWLAYOUT_ID" val="slide_ef73279bb4fdc8e4"/>
</p:tagLst>
</file>

<file path=ppt/tags/tag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h_a*1_1"/>
  <p:tag name="KSO_WM_UNIT_LAYERLEVEL" val="1_1"/>
  <p:tag name="KSO_WM_TAG_VERSION" val="3.0"/>
  <p:tag name="KSO_WM_BEAUTIFY_FLAG" val="#wm#"/>
  <p:tag name="KSO_WM_UNIT_PRESET_TEXT" val="单击此处编辑母版文本样式"/>
  <p:tag name="KSO_WM_UNIT_NOCLEAR" val="0"/>
  <p:tag name="KSO_WM_UNIT_TYPE" val="h_a"/>
  <p:tag name="KSO_WM_UNIT_INDEX" val="1_1"/>
  <p:tag name="KSO_WM_UNIT_ISCONTENTSTITLE" val="0"/>
  <p:tag name="KSO_WM_UNIT_ISNUMDGMTITLE" val="0"/>
  <p:tag name="KSO_WM_UNIT_VALUE" val="19"/>
</p:tagLst>
</file>

<file path=ppt/tags/tag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h_f*1_1"/>
  <p:tag name="KSO_WM_UNIT_LAYERLEVEL" val="1_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128"/>
  <p:tag name="KSO_WM_UNIT_TYPE" val="h_f"/>
  <p:tag name="KSO_WM_UNIT_INDEX" val="1_1"/>
  <p:tag name="KSO_WM_UNIT_TEXT_LAYER_COUNT" val="1"/>
</p:tagLst>
</file>

<file path=ppt/tags/tag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h_a*2_1"/>
  <p:tag name="KSO_WM_UNIT_LAYERLEVEL" val="1_1"/>
  <p:tag name="KSO_WM_TAG_VERSION" val="3.0"/>
  <p:tag name="KSO_WM_BEAUTIFY_FLAG" val="#wm#"/>
  <p:tag name="KSO_WM_UNIT_PRESET_TEXT" val="单击此处编辑母版文本样式"/>
  <p:tag name="KSO_WM_UNIT_NOCLEAR" val="0"/>
  <p:tag name="KSO_WM_UNIT_TYPE" val="h_a"/>
  <p:tag name="KSO_WM_UNIT_INDEX" val="2_1"/>
  <p:tag name="KSO_WM_UNIT_ISCONTENTSTITLE" val="0"/>
  <p:tag name="KSO_WM_UNIT_ISNUMDGMTITLE" val="0"/>
  <p:tag name="KSO_WM_UNIT_VALUE" val="19"/>
</p:tagLst>
</file>

<file path=ppt/tags/tag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h_f*2_1"/>
  <p:tag name="KSO_WM_UNIT_LAYERLEVEL" val="1_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128"/>
  <p:tag name="KSO_WM_UNIT_TYPE" val="h_f"/>
  <p:tag name="KSO_WM_UNIT_INDEX" val="2_1"/>
  <p:tag name="KSO_WM_UNIT_TEXT_LAYER_COUNT" val="1"/>
</p:tagLst>
</file>

<file path=ppt/tags/tag3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3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3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_1"/>
  <p:tag name="KSO_WM_UNIT_TYPE" val="l_h_i"/>
</p:tagLst>
</file>

<file path=ppt/tags/tag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TYPE" val="a"/>
  <p:tag name="KSO_WM_UNIT_INDEX" val="1"/>
</p:tagLst>
</file>

<file path=ppt/tags/tag3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3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3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3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3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3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3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3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396"/>
  <p:tag name="KSO_WM_UNIT_TYPE" val="f"/>
  <p:tag name="KSO_WM_UNIT_INDEX" val="1"/>
  <p:tag name="KSO_WM_UNIT_TEXT_LAYER_COUNT" val="1"/>
</p:tagLst>
</file>

<file path=ppt/tags/tag3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"/>
  <p:tag name="$PH_EXT" val="1"/>
  <p:tag name="KSO_WM_BEAUTIFY_FLAG" val="#fgm#"/>
  <p:tag name="KSO_WM_DIAGRAM_GROUP_CODE" val="1"/>
  <p:tag name="KSO_WM_FIGMA_FLAG" val="#fgm#"/>
  <p:tag name="KSO_WM_UNIT_INDEX" val="1_1_1"/>
  <p:tag name="KSO_WM_UNIT_TYPE" val="l_h_x"/>
</p:tagLst>
</file>

<file path=ppt/tags/tag3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3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3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b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副标题样式"/>
  <p:tag name="KSO_WM_UNIT_NOCLEAR" val="0"/>
  <p:tag name="KSO_WM_UNIT_VALUE" val="40"/>
  <p:tag name="KSO_WM_UNIT_TYPE" val="b"/>
  <p:tag name="KSO_WM_UNIT_INDEX" val="1"/>
</p:tagLst>
</file>

<file path=ppt/tags/tag3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3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3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3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TYPE" val="a"/>
  <p:tag name="KSO_WM_UNIT_INDEX" val="1"/>
</p:tagLst>
</file>

<file path=ppt/tags/tag3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i*1"/>
  <p:tag name="KSO_WM_UNIT_LAYERLEVEL" val="1"/>
  <p:tag name="KSO_WM_TAG_VERSION" val="3.0"/>
  <p:tag name="KSO_WM_BEAUTIFY_FLAG" val="#wm#"/>
  <p:tag name="KSO_WM_UNIT_TYPE" val="i"/>
  <p:tag name="KSO_WM_UNIT_INDEX" val="1"/>
</p:tagLst>
</file>

<file path=ppt/tags/tag3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i*2"/>
  <p:tag name="KSO_WM_UNIT_LAYERLEVEL" val="1"/>
  <p:tag name="KSO_WM_TAG_VERSION" val="3.0"/>
  <p:tag name="KSO_WM_BEAUTIFY_FLAG" val="#wm#"/>
  <p:tag name="KSO_WM_UNIT_TYPE" val="i"/>
  <p:tag name="KSO_WM_UNIT_INDEX" val="2"/>
</p:tagLst>
</file>

<file path=ppt/tags/tag3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i*3"/>
  <p:tag name="KSO_WM_UNIT_LAYERLEVEL" val="1"/>
  <p:tag name="KSO_WM_TAG_VERSION" val="3.0"/>
  <p:tag name="KSO_WM_BEAUTIFY_FLAG" val="#wm#"/>
  <p:tag name="KSO_WM_UNIT_TYPE" val="i"/>
  <p:tag name="KSO_WM_UNIT_INDEX" val="3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3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3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3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3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BEAUTIFY_FLAG" val="#wm#"/>
  <p:tag name="KSO_WM_FIGMA_FLAG" val="#fgm#"/>
  <p:tag name="KSO_WM_UNIT_INDEX" val="1"/>
  <p:tag name="KSO_WM_UNIT_SUBTYPE" val="c"/>
  <p:tag name="KSO_WM_UNIT_TEXT_TYPE" val="1"/>
  <p:tag name="KSO_WM_UNIT_TYPE" val="f"/>
  <p:tag name="KSO_WM_UNIT_PRESET_TEXT_INDEX" val="0"/>
  <p:tag name="KSO_WM_UNIT_PRESET_TEXT_LEN" val="0"/>
  <p:tag name="KSO_WM_UNIT_NOCLEAR" val="0"/>
  <p:tag name="KSO_WM_UNIT_COMPATIBLE" val="0"/>
  <p:tag name="KSO_WM_UNIT_DIAGRAM_ISNUMVISUAL" val="0"/>
  <p:tag name="KSO_WM_UNIT_DIAGRAM_ISREFERUNIT" val="0"/>
  <p:tag name="KSO_WM_UNIT_ID" val="_9*f*1"/>
  <p:tag name="KSO_WM_UNIT_LAYERLEVEL" val="1"/>
  <p:tag name="KSO_WM_TAG_VERSION" val="3.0"/>
  <p:tag name="KSO_WM_UNIT_TEXT_LAYER_COUNT" val="1"/>
</p:tagLst>
</file>

<file path=ppt/tags/tag3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BEAUTIFY_FLAG" val="#wm#"/>
  <p:tag name="KSO_WM_FIGMA_FLAG" val="#fgm#"/>
  <p:tag name="KSO_WM_UNIT_INDEX" val="1"/>
  <p:tag name="KSO_WM_UNIT_TEXT_TYPE" val="1"/>
  <p:tag name="KSO_WM_UNIT_TYPE" val="a"/>
  <p:tag name="KSO_WM_LAYOUT_CHECK_HASH" val="a18bb3abad89cee792d61d94992caf7cec213829"/>
  <p:tag name="KSO_WM_NEWLAYOUT_ID" val="1240"/>
  <p:tag name="KSO_WM_UNIT_ISCONTENTSTITLE" val="0"/>
  <p:tag name="KSO_WM_UNIT_ISNUMDGMTITLE" val="0"/>
  <p:tag name="KSO_WM_UNIT_PRESET_TEXT_INDEX" val="0"/>
  <p:tag name="KSO_WM_UNIT_PRESET_TEXT_LEN" val="0"/>
  <p:tag name="KSO_WM_UNIT_NOCLEAR" val="0"/>
  <p:tag name="KSO_WM_UNIT_COMPATIBLE" val="0"/>
  <p:tag name="KSO_WM_UNIT_DIAGRAM_ISNUMVISUAL" val="0"/>
  <p:tag name="KSO_WM_UNIT_DIAGRAM_ISREFERUNIT" val="0"/>
  <p:tag name="KSO_WM_UNIT_ID" val="_9*a*1"/>
  <p:tag name="KSO_WM_UNIT_LAYERLEVEL" val="1"/>
  <p:tag name="KSO_WM_TAG_VERSION" val="3.0"/>
</p:tagLst>
</file>

<file path=ppt/tags/tag3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BEAUTIFY_FLAG" val="#wm#"/>
  <p:tag name="KSO_WM_FIGMA_FLAG" val="#fgm#"/>
  <p:tag name="KSO_WM_UNIT_INDEX" val="2"/>
  <p:tag name="KSO_WM_UNIT_SUBTYPE" val="b"/>
  <p:tag name="KSO_WM_UNIT_TEXT_TYPE" val="1"/>
  <p:tag name="KSO_WM_UNIT_TYPE" val="f"/>
  <p:tag name="KSO_WM_UNIT_PRESET_TEXT_INDEX" val="0"/>
  <p:tag name="KSO_WM_UNIT_PRESET_TEXT_LEN" val="0"/>
  <p:tag name="KSO_WM_UNIT_NOCLEAR" val="0"/>
  <p:tag name="KSO_WM_UNIT_COMPATIBLE" val="0"/>
  <p:tag name="KSO_WM_UNIT_DIAGRAM_ISNUMVISUAL" val="0"/>
  <p:tag name="KSO_WM_UNIT_DIAGRAM_ISREFERUNIT" val="0"/>
  <p:tag name="KSO_WM_UNIT_ID" val="_9*f*2"/>
  <p:tag name="KSO_WM_UNIT_LAYERLEVEL" val="1"/>
  <p:tag name="KSO_WM_TAG_VERSION" val="3.0"/>
  <p:tag name="KSO_WM_UNIT_TEXT_LAYER_COUNT" val="1"/>
</p:tagLst>
</file>

<file path=ppt/tags/tag3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i*1"/>
  <p:tag name="KSO_WM_UNIT_LAYERLEVEL" val="1"/>
  <p:tag name="KSO_WM_TAG_VERSION" val="3.0"/>
  <p:tag name="KSO_WM_BEAUTIFY_FLAG" val="#wm#"/>
  <p:tag name="KSO_WM_UNIT_TYPE" val="i"/>
  <p:tag name="KSO_WM_UNIT_INDEX" val="1"/>
</p:tagLst>
</file>

<file path=ppt/tags/tag3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i*2"/>
  <p:tag name="KSO_WM_UNIT_LAYERLEVEL" val="1"/>
  <p:tag name="KSO_WM_TAG_VERSION" val="3.0"/>
  <p:tag name="KSO_WM_BEAUTIFY_FLAG" val="#wm#"/>
  <p:tag name="KSO_WM_UNIT_TYPE" val="i"/>
  <p:tag name="KSO_WM_UNIT_INDEX" val="2"/>
</p:tagLst>
</file>

<file path=ppt/tags/tag3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3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3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3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BEAUTIFY_FLAG" val="#wm#"/>
  <p:tag name="KSO_WM_FIGMA_FLAG" val="#fgm#"/>
  <p:tag name="KSO_WM_UNIT_INDEX" val="1"/>
  <p:tag name="KSO_WM_UNIT_TEXT_TYPE" val="1"/>
  <p:tag name="KSO_WM_UNIT_TYPE" val="a"/>
  <p:tag name="KSO_WM_LAYOUT_CHECK_HASH" val="a7369b0f3905b1644b97acda5faba55cb0d24869"/>
  <p:tag name="KSO_WM_NEWLAYOUT_ID" val="1246"/>
  <p:tag name="KSO_WM_UNIT_ISCONTENTSTITLE" val="0"/>
  <p:tag name="KSO_WM_UNIT_ISNUMDGMTITLE" val="0"/>
  <p:tag name="KSO_WM_UNIT_PRESET_TEXT_INDEX" val="0"/>
  <p:tag name="KSO_WM_UNIT_PRESET_TEXT_LEN" val="0"/>
  <p:tag name="KSO_WM_UNIT_NOCLEAR" val="0"/>
  <p:tag name="KSO_WM_UNIT_COMPATIBLE" val="0"/>
  <p:tag name="KSO_WM_UNIT_DIAGRAM_ISNUMVISUAL" val="0"/>
  <p:tag name="KSO_WM_UNIT_DIAGRAM_ISREFERUNIT" val="0"/>
  <p:tag name="KSO_WM_UNIT_ID" val="_10*a*1"/>
  <p:tag name="KSO_WM_UNIT_LAYERLEVEL" val="1"/>
  <p:tag name="KSO_WM_TAG_VERSION" val="3.0"/>
</p:tagLst>
</file>

<file path=ppt/tags/tag3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BEAUTIFY_FLAG" val="#wm#"/>
  <p:tag name="KSO_WM_FIGMA_FLAG" val="#fgm#"/>
  <p:tag name="KSO_WM_UNIT_INDEX" val="1"/>
  <p:tag name="KSO_WM_UNIT_TYPE" val="e"/>
  <p:tag name="KSO_WM_UNIT_PRESET_TEXT_INDEX" val="0"/>
  <p:tag name="KSO_WM_UNIT_PRESET_TEXT_LEN" val="0"/>
  <p:tag name="KSO_WM_UNIT_NOCLEAR" val="0"/>
  <p:tag name="KSO_WM_UNIT_COMPATIBLE" val="0"/>
  <p:tag name="KSO_WM_UNIT_DIAGRAM_ISNUMVISUAL" val="0"/>
  <p:tag name="KSO_WM_UNIT_DIAGRAM_ISREFERUNIT" val="0"/>
  <p:tag name="KSO_WM_UNIT_ID" val="_10*e*1"/>
  <p:tag name="KSO_WM_UNIT_LAYERLEVEL" val="1"/>
  <p:tag name="KSO_WM_TAG_VERSION" val="3.0"/>
</p:tagLst>
</file>

<file path=ppt/tags/tag3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1"/>
  <p:tag name="KSO_WM_UNIT_LAYERLEVEL" val="1"/>
  <p:tag name="KSO_WM_TAG_VERSION" val="3.0"/>
  <p:tag name="KSO_WM_BEAUTIFY_FLAG" val="#wm#"/>
  <p:tag name="KSO_WM_UNIT_TYPE" val="i"/>
  <p:tag name="KSO_WM_UNIT_INDEX" val="1"/>
</p:tagLst>
</file>

<file path=ppt/tags/tag3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2"/>
  <p:tag name="KSO_WM_UNIT_LAYERLEVEL" val="1"/>
  <p:tag name="KSO_WM_TAG_VERSION" val="3.0"/>
  <p:tag name="KSO_WM_BEAUTIFY_FLAG" val="#wm#"/>
  <p:tag name="KSO_WM_UNIT_TYPE" val="i"/>
  <p:tag name="KSO_WM_UNIT_INDEX" val="2"/>
</p:tagLst>
</file>

<file path=ppt/tags/tag3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  <p:tag name="KSO_WM_UNIT_NOCLEAR" val="0"/>
</p:tagLst>
</file>

<file path=ppt/tags/tag3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3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3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BEAUTIFY_FLAG" val="#wm#"/>
  <p:tag name="KSO_WM_FIGMA_FLAG" val="#fgm#"/>
  <p:tag name="KSO_WM_UNIT_INDEX" val="1"/>
  <p:tag name="KSO_WM_UNIT_TEXT_TYPE" val="1"/>
  <p:tag name="KSO_WM_UNIT_TYPE" val="b"/>
  <p:tag name="KSO_WM_UNIT_ISCONTENTSTITLE" val="0"/>
  <p:tag name="KSO_WM_UNIT_ISNUMDGMTITLE" val="0"/>
  <p:tag name="KSO_WM_UNIT_PRESET_TEXT_INDEX" val="0"/>
  <p:tag name="KSO_WM_UNIT_PRESET_TEXT_LEN" val="0"/>
  <p:tag name="KSO_WM_UNIT_NOCLEAR" val="0"/>
  <p:tag name="KSO_WM_UNIT_COMPATIBLE" val="0"/>
  <p:tag name="KSO_WM_UNIT_DIAGRAM_ISNUMVISUAL" val="0"/>
  <p:tag name="KSO_WM_UNIT_DIAGRAM_ISREFERUNIT" val="0"/>
  <p:tag name="KSO_WM_UNIT_ID" val="_11*b*1"/>
  <p:tag name="KSO_WM_UNIT_LAYERLEVEL" val="1"/>
  <p:tag name="KSO_WM_TAG_VERSION" val="3.0"/>
</p:tagLst>
</file>

<file path=ppt/tags/tag3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BEAUTIFY_FLAG" val="#wm#"/>
  <p:tag name="KSO_WM_FIGMA_FLAG" val="#fgm#"/>
  <p:tag name="KSO_WM_UNIT_INDEX" val="1"/>
  <p:tag name="KSO_WM_UNIT_TEXT_TYPE" val="1"/>
  <p:tag name="KSO_WM_UNIT_TYPE" val="a"/>
  <p:tag name="KSO_WM_LAYOUT_CHECK_HASH" val="9f5277df60bb448859e67025c1cdcfc2eea26b54"/>
  <p:tag name="KSO_WM_NEWLAYOUT_ID" val="1252"/>
  <p:tag name="KSO_WM_UNIT_ISCONTENTSTITLE" val="0"/>
  <p:tag name="KSO_WM_UNIT_ISNUMDGMTITLE" val="0"/>
  <p:tag name="KSO_WM_UNIT_PRESET_TEXT_INDEX" val="0"/>
  <p:tag name="KSO_WM_UNIT_PRESET_TEXT_LEN" val="0"/>
  <p:tag name="KSO_WM_UNIT_NOCLEAR" val="0"/>
  <p:tag name="KSO_WM_UNIT_COMPATIBLE" val="0"/>
  <p:tag name="KSO_WM_UNIT_DIAGRAM_ISNUMVISUAL" val="0"/>
  <p:tag name="KSO_WM_UNIT_DIAGRAM_ISREFERUNIT" val="0"/>
  <p:tag name="KSO_WM_UNIT_ID" val="_11*a*1"/>
  <p:tag name="KSO_WM_UNIT_LAYERLEVEL" val="1"/>
  <p:tag name="KSO_WM_TAG_VERSION" val="3.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2_1"/>
  <p:tag name="KSO_WM_UNIT_TYPE" val="l_h_i"/>
</p:tagLst>
</file>

<file path=ppt/tags/tag3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3.0"/>
  <p:tag name="KSO_WM_BEAUTIFY_FLAG" val="#wm#"/>
</p:tagLst>
</file>

<file path=ppt/tags/tag3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3.0"/>
  <p:tag name="KSO_WM_BEAUTIFY_FLAG" val="#wm#"/>
</p:tagLst>
</file>

<file path=ppt/tags/tag3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3.0"/>
  <p:tag name="KSO_WM_BEAUTIFY_FLAG" val="#wm#"/>
</p:tagLst>
</file>

<file path=ppt/tags/tag3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FIGMA_FLAG" val="#fgm#"/>
  <p:tag name="KSO_WM_UNIT_INDEX" val="1"/>
  <p:tag name="KSO_WM_UNIT_TEXT_TYPE" val="1"/>
  <p:tag name="KSO_WM_UNIT_TYPE" val="b"/>
  <p:tag name="KSO_WM_UNIT_ISCONTENTSTITLE" val="0"/>
  <p:tag name="KSO_WM_UNIT_ISNUMDGMTITLE" val="0"/>
  <p:tag name="KSO_WM_UNIT_PRESET_TEXT_INDEX" val="0"/>
  <p:tag name="KSO_WM_UNIT_PRESET_TEXT_LEN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12*b*1"/>
  <p:tag name="KSO_WM_UNIT_LAYERLEVEL" val="1"/>
  <p:tag name="KSO_WM_TAG_VERSION" val="3.0"/>
</p:tagLst>
</file>

<file path=ppt/tags/tag3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FIGMA_FLAG" val="#fgm#"/>
  <p:tag name="KSO_WM_UNIT_INDEX" val="1"/>
  <p:tag name="KSO_WM_UNIT_TEXT_TYPE" val="1"/>
  <p:tag name="KSO_WM_UNIT_TYPE" val="a"/>
  <p:tag name="KSO_WM_LAYOUT_CHECK_HASH" val="9eeae70d376bcaaf88632ed6b12e0937a7ed9d43"/>
  <p:tag name="KSO_WM_NEWLAYOUT_ID" val="1"/>
  <p:tag name="KSO_WM_UNIT_ISCONTENTSTITLE" val="0"/>
  <p:tag name="KSO_WM_UNIT_ISNUMDGMTITLE" val="0"/>
  <p:tag name="KSO_WM_UNIT_PRESET_TEXT_INDEX" val="0"/>
  <p:tag name="KSO_WM_UNIT_PRESET_TEXT_LEN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12*a*1"/>
  <p:tag name="KSO_WM_UNIT_LAYERLEVEL" val="1"/>
  <p:tag name="KSO_WM_TAG_VERSION" val="3.0"/>
</p:tagLst>
</file>

<file path=ppt/tags/tag3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FIGMA_FLAG" val="#fgm#"/>
  <p:tag name="KSO_WM_UNIT_INDEX" val="1_1_1"/>
  <p:tag name="KSO_WM_UNIT_SUBTYPE" val="d"/>
  <p:tag name="KSO_WM_UNIT_TYPE" val="l_h_i"/>
  <p:tag name="KSO_WM_UNIT_HIGHLIGHT" val="0"/>
  <p:tag name="KSO_WM_UNIT_COMPATIBLE" val="0"/>
  <p:tag name="KSO_WM_UNIT_DIAGRAM_ISNUMVISUAL" val="0"/>
  <p:tag name="KSO_WM_UNIT_DIAGRAM_ISREFERUNIT" val="0"/>
  <p:tag name="KSO_WM_UNIT_ID" val="_12*l_h_i*1_1_1"/>
  <p:tag name="KSO_WM_UNIT_LAYERLEVEL" val="1_1_1"/>
  <p:tag name="KSO_WM_TAG_VERSION" val="3.0"/>
</p:tagLst>
</file>

<file path=ppt/tags/tag3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25"/>
  <p:tag name="$PH_EXT" val="2"/>
  <p:tag name="KSO_WM_BEAUTIFY_FLAG" val="#wm#"/>
  <p:tag name="KSO_WM_FIGMA_FLAG" val="#fgm#"/>
  <p:tag name="KSO_WM_UNIT_INDEX" val="1_1_2"/>
  <p:tag name="KSO_WM_UNIT_TYPE" val="l_h_i"/>
  <p:tag name="KSO_WM_UNIT_HIGHLIGHT" val="0"/>
  <p:tag name="KSO_WM_UNIT_COMPATIBLE" val="0"/>
  <p:tag name="KSO_WM_UNIT_DIAGRAM_ISNUMVISUAL" val="0"/>
  <p:tag name="KSO_WM_UNIT_DIAGRAM_ISREFERUNIT" val="0"/>
  <p:tag name="KSO_WM_UNIT_ID" val="_12*l_h_i*1_1_2"/>
  <p:tag name="KSO_WM_UNIT_LAYERLEVEL" val="1_1_1"/>
  <p:tag name="KSO_WM_TAG_VERSION" val="3.0"/>
</p:tagLst>
</file>

<file path=ppt/tags/tag3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FIGMA_FLAG" val="#fgm#"/>
  <p:tag name="KSO_WM_UNIT_INDEX" val="1_1_1"/>
  <p:tag name="KSO_WM_UNIT_TYPE" val="l_h_a"/>
  <p:tag name="KSO_WM_UNIT_ISCONTENTSTITLE" val="0"/>
  <p:tag name="KSO_WM_UNIT_ISNUMDGMTITLE" val="0"/>
  <p:tag name="KSO_WM_UNIT_PRESET_TEXT_INDEX" val="0"/>
  <p:tag name="KSO_WM_UNIT_PRESET_TEXT_LEN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12*l_h_a*1_1_1"/>
  <p:tag name="KSO_WM_UNIT_LAYERLEVEL" val="1_1_1"/>
  <p:tag name="KSO_WM_TAG_VERSION" val="3.0"/>
</p:tagLst>
</file>

<file path=ppt/tags/tag3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FIGMA_FLAG" val="#fgm#"/>
  <p:tag name="KSO_WM_UNIT_INDEX" val="1_2_1"/>
  <p:tag name="KSO_WM_UNIT_SUBTYPE" val="d"/>
  <p:tag name="KSO_WM_UNIT_TYPE" val="l_h_i"/>
  <p:tag name="KSO_WM_UNIT_HIGHLIGHT" val="0"/>
  <p:tag name="KSO_WM_UNIT_COMPATIBLE" val="0"/>
  <p:tag name="KSO_WM_UNIT_DIAGRAM_ISNUMVISUAL" val="0"/>
  <p:tag name="KSO_WM_UNIT_DIAGRAM_ISREFERUNIT" val="0"/>
  <p:tag name="KSO_WM_UNIT_ID" val="_12*l_h_i*1_2_1"/>
  <p:tag name="KSO_WM_UNIT_LAYERLEVEL" val="1_1_1"/>
  <p:tag name="KSO_WM_TAG_VERSION" val="3.0"/>
</p:tagLst>
</file>

<file path=ppt/tags/tag3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25"/>
  <p:tag name="$PH_EXT" val="2"/>
  <p:tag name="KSO_WM_BEAUTIFY_FLAG" val="#wm#"/>
  <p:tag name="KSO_WM_FIGMA_FLAG" val="#fgm#"/>
  <p:tag name="KSO_WM_UNIT_INDEX" val="1_2_2"/>
  <p:tag name="KSO_WM_UNIT_TYPE" val="l_h_i"/>
  <p:tag name="KSO_WM_UNIT_HIGHLIGHT" val="0"/>
  <p:tag name="KSO_WM_UNIT_COMPATIBLE" val="0"/>
  <p:tag name="KSO_WM_UNIT_DIAGRAM_ISNUMVISUAL" val="0"/>
  <p:tag name="KSO_WM_UNIT_DIAGRAM_ISREFERUNIT" val="0"/>
  <p:tag name="KSO_WM_UNIT_ID" val="_12*l_h_i*1_2_2"/>
  <p:tag name="KSO_WM_UNIT_LAYERLEVEL" val="1_1_1"/>
  <p:tag name="KSO_WM_TAG_VERSION" val="3.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2"/>
  <p:tag name="$PH_EXT" val="1"/>
  <p:tag name="KSO_WM_BEAUTIFY_FLAG" val="#fgm#"/>
  <p:tag name="KSO_WM_DIAGRAM_GROUP_CODE" val="1"/>
  <p:tag name="KSO_WM_FIGMA_FLAG" val="#fgm#"/>
  <p:tag name="KSO_WM_UNIT_INDEX" val="1_2_1"/>
  <p:tag name="KSO_WM_UNIT_TYPE" val="l_h_x"/>
</p:tagLst>
</file>

<file path=ppt/tags/tag3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FIGMA_FLAG" val="#fgm#"/>
  <p:tag name="KSO_WM_UNIT_INDEX" val="1_2_1"/>
  <p:tag name="KSO_WM_UNIT_TYPE" val="l_h_a"/>
  <p:tag name="KSO_WM_UNIT_ISCONTENTSTITLE" val="0"/>
  <p:tag name="KSO_WM_UNIT_ISNUMDGMTITLE" val="0"/>
  <p:tag name="KSO_WM_UNIT_PRESET_TEXT_INDEX" val="0"/>
  <p:tag name="KSO_WM_UNIT_PRESET_TEXT_LEN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12*l_h_a*1_2_1"/>
  <p:tag name="KSO_WM_UNIT_LAYERLEVEL" val="1_1_1"/>
  <p:tag name="KSO_WM_TAG_VERSION" val="3.0"/>
</p:tagLst>
</file>

<file path=ppt/tags/tag3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FIGMA_FLAG" val="#fgm#"/>
  <p:tag name="KSO_WM_UNIT_INDEX" val="1_3_1"/>
  <p:tag name="KSO_WM_UNIT_SUBTYPE" val="d"/>
  <p:tag name="KSO_WM_UNIT_TYPE" val="l_h_i"/>
  <p:tag name="KSO_WM_UNIT_HIGHLIGHT" val="0"/>
  <p:tag name="KSO_WM_UNIT_COMPATIBLE" val="0"/>
  <p:tag name="KSO_WM_UNIT_DIAGRAM_ISNUMVISUAL" val="0"/>
  <p:tag name="KSO_WM_UNIT_DIAGRAM_ISREFERUNIT" val="0"/>
  <p:tag name="KSO_WM_UNIT_ID" val="_12*l_h_i*1_3_1"/>
  <p:tag name="KSO_WM_UNIT_LAYERLEVEL" val="1_1_1"/>
  <p:tag name="KSO_WM_TAG_VERSION" val="3.0"/>
</p:tagLst>
</file>

<file path=ppt/tags/tag3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25"/>
  <p:tag name="$PH_EXT" val="2"/>
  <p:tag name="KSO_WM_BEAUTIFY_FLAG" val="#wm#"/>
  <p:tag name="KSO_WM_FIGMA_FLAG" val="#fgm#"/>
  <p:tag name="KSO_WM_UNIT_INDEX" val="1_3_2"/>
  <p:tag name="KSO_WM_UNIT_TYPE" val="l_h_i"/>
  <p:tag name="KSO_WM_UNIT_HIGHLIGHT" val="0"/>
  <p:tag name="KSO_WM_UNIT_COMPATIBLE" val="0"/>
  <p:tag name="KSO_WM_UNIT_DIAGRAM_ISNUMVISUAL" val="0"/>
  <p:tag name="KSO_WM_UNIT_DIAGRAM_ISREFERUNIT" val="0"/>
  <p:tag name="KSO_WM_UNIT_ID" val="_12*l_h_i*1_3_2"/>
  <p:tag name="KSO_WM_UNIT_LAYERLEVEL" val="1_1_1"/>
  <p:tag name="KSO_WM_TAG_VERSION" val="3.0"/>
</p:tagLst>
</file>

<file path=ppt/tags/tag3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FIGMA_FLAG" val="#fgm#"/>
  <p:tag name="KSO_WM_UNIT_INDEX" val="1_3_1"/>
  <p:tag name="KSO_WM_UNIT_TYPE" val="l_h_a"/>
  <p:tag name="KSO_WM_UNIT_ISCONTENTSTITLE" val="0"/>
  <p:tag name="KSO_WM_UNIT_ISNUMDGMTITLE" val="0"/>
  <p:tag name="KSO_WM_UNIT_PRESET_TEXT_INDEX" val="0"/>
  <p:tag name="KSO_WM_UNIT_PRESET_TEXT_LEN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12*l_h_a*1_3_1"/>
  <p:tag name="KSO_WM_UNIT_LAYERLEVEL" val="1_1_1"/>
  <p:tag name="KSO_WM_TAG_VERSION" val="3.0"/>
</p:tagLst>
</file>

<file path=ppt/tags/tag3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FIGMA_FLAG" val="#fgm#"/>
  <p:tag name="KSO_WM_UNIT_INDEX" val="1_4_1"/>
  <p:tag name="KSO_WM_UNIT_SUBTYPE" val="d"/>
  <p:tag name="KSO_WM_UNIT_TYPE" val="l_h_i"/>
  <p:tag name="KSO_WM_UNIT_HIGHLIGHT" val="0"/>
  <p:tag name="KSO_WM_UNIT_COMPATIBLE" val="0"/>
  <p:tag name="KSO_WM_UNIT_DIAGRAM_ISNUMVISUAL" val="0"/>
  <p:tag name="KSO_WM_UNIT_DIAGRAM_ISREFERUNIT" val="0"/>
  <p:tag name="KSO_WM_UNIT_ID" val="_12*l_h_i*1_4_1"/>
  <p:tag name="KSO_WM_UNIT_LAYERLEVEL" val="1_1_1"/>
  <p:tag name="KSO_WM_TAG_VERSION" val="3.0"/>
</p:tagLst>
</file>

<file path=ppt/tags/tag3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25"/>
  <p:tag name="$PH_EXT" val="2"/>
  <p:tag name="KSO_WM_BEAUTIFY_FLAG" val="#wm#"/>
  <p:tag name="KSO_WM_FIGMA_FLAG" val="#fgm#"/>
  <p:tag name="KSO_WM_UNIT_INDEX" val="1_4_2"/>
  <p:tag name="KSO_WM_UNIT_TYPE" val="l_h_i"/>
  <p:tag name="KSO_WM_UNIT_HIGHLIGHT" val="0"/>
  <p:tag name="KSO_WM_UNIT_COMPATIBLE" val="0"/>
  <p:tag name="KSO_WM_UNIT_DIAGRAM_ISNUMVISUAL" val="0"/>
  <p:tag name="KSO_WM_UNIT_DIAGRAM_ISREFERUNIT" val="0"/>
  <p:tag name="KSO_WM_UNIT_ID" val="_12*l_h_i*1_4_2"/>
  <p:tag name="KSO_WM_UNIT_LAYERLEVEL" val="1_1_1"/>
  <p:tag name="KSO_WM_TAG_VERSION" val="3.0"/>
</p:tagLst>
</file>

<file path=ppt/tags/tag3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FIGMA_FLAG" val="#fgm#"/>
  <p:tag name="KSO_WM_UNIT_INDEX" val="1_4_1"/>
  <p:tag name="KSO_WM_UNIT_TYPE" val="l_h_a"/>
  <p:tag name="KSO_WM_UNIT_ISCONTENTSTITLE" val="0"/>
  <p:tag name="KSO_WM_UNIT_ISNUMDGMTITLE" val="0"/>
  <p:tag name="KSO_WM_UNIT_PRESET_TEXT_INDEX" val="0"/>
  <p:tag name="KSO_WM_UNIT_PRESET_TEXT_LEN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12*l_h_a*1_4_1"/>
  <p:tag name="KSO_WM_UNIT_LAYERLEVEL" val="1_1_1"/>
  <p:tag name="KSO_WM_TAG_VERSION" val="3.0"/>
</p:tagLst>
</file>

<file path=ppt/tags/tag3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CONTENT_ORIENTATION" val="left"/>
  <p:tag name="KSO_WM_SLIDE_HAS_MASK" val="0"/>
  <p:tag name="KSO_WM_SLIDE_ITEM_CNT" val="0"/>
  <p:tag name="KSO_WM_SLIDE_TYPE" val="title"/>
  <p:tag name="KSO_WM_TEMPLATE_SUBCATEGORY" val="29"/>
  <p:tag name="KSO_WM_BEAUTIFY_FLAG" val="#wm#"/>
  <p:tag name="KSO_WM_TEMPLATE_SLIDE_ID" val="slide_d799d37ec7ee1a76"/>
  <p:tag name="KSO_WM_TAG_VERSION" val="3.0"/>
  <p:tag name="KSO_WM_SLIDE_ID" val="custom40498959_1"/>
  <p:tag name="KSO_WM_TEMPLATE_MASTER_TYPE" val="0"/>
  <p:tag name="KSO_WM_TEMPLATE_COLOR_TYPE" val="0"/>
  <p:tag name="KSO_WM_SLIDE_INDEX" val="1"/>
  <p:tag name="KSO_WM_TEMPLATE_CATEGORY" val="custom"/>
  <p:tag name="KSO_WM_TEMPLATE_INDEX" val="40498959"/>
  <p:tag name="KSO_WM_SLIDE_LAYOUT" val="a_f"/>
  <p:tag name="KSO_WM_SLIDE_LAYOUT_CNT" val="1_2"/>
</p:tagLst>
</file>

<file path=ppt/tags/tag3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BEAUTIFY_FLAG" val="#wm#"/>
  <p:tag name="KSO_WM_FIGMA_FLAG" val="#fgm#"/>
  <p:tag name="KSO_WM_UNIT_INDEX" val="1"/>
  <p:tag name="KSO_WM_UNIT_SUBTYPE" val="c"/>
  <p:tag name="KSO_WM_UNIT_TEXT_TYPE" val="1"/>
  <p:tag name="KSO_WM_UNIT_TYPE" val="f"/>
  <p:tag name="KSO_WM_UNIT_PRESET_TEXT_INDEX" val="0"/>
  <p:tag name="KSO_WM_UNIT_PRESET_TEXT_LEN" val="0"/>
  <p:tag name="KSO_WM_UNIT_NOCLEAR" val="0"/>
  <p:tag name="KSO_WM_UNIT_COMPATIBLE" val="0"/>
  <p:tag name="KSO_WM_UNIT_DIAGRAM_ISNUMVISUAL" val="0"/>
  <p:tag name="KSO_WM_UNIT_DIAGRAM_ISREFERUNIT" val="0"/>
  <p:tag name="KSO_WM_UNIT_ID" val="custom40498959_1*f*1"/>
  <p:tag name="KSO_WM_TEMPLATE_CATEGORY" val="custom"/>
  <p:tag name="KSO_WM_TEMPLATE_INDEX" val="40498959"/>
  <p:tag name="KSO_WM_UNIT_LAYERLEVEL" val="1"/>
  <p:tag name="KSO_WM_TAG_VERSION" val="3.0"/>
  <p:tag name="KSO_WM_UNIT_TEXT_LAYER_COUNT" val="1"/>
</p:tagLst>
</file>

<file path=ppt/tags/tag3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BEAUTIFY_FLAG" val="#wm#"/>
  <p:tag name="KSO_WM_FIGMA_FLAG" val="#fgm#"/>
  <p:tag name="KSO_WM_UNIT_INDEX" val="1"/>
  <p:tag name="KSO_WM_UNIT_TEXT_TYPE" val="1"/>
  <p:tag name="KSO_WM_UNIT_TYPE" val="a"/>
  <p:tag name="KSO_WM_LAYOUT_CHECK_HASH" val="a18bb3abad89cee792d61d94992caf7cec213829"/>
  <p:tag name="KSO_WM_NEWLAYOUT_ID" val="1240"/>
  <p:tag name="KSO_WM_UNIT_ISCONTENTSTITLE" val="0"/>
  <p:tag name="KSO_WM_UNIT_ISNUMDGMTITLE" val="0"/>
  <p:tag name="KSO_WM_UNIT_PRESET_TEXT_INDEX" val="0"/>
  <p:tag name="KSO_WM_UNIT_PRESET_TEXT_LEN" val="0"/>
  <p:tag name="KSO_WM_UNIT_NOCLEAR" val="0"/>
  <p:tag name="KSO_WM_UNIT_COMPATIBLE" val="0"/>
  <p:tag name="KSO_WM_UNIT_DIAGRAM_ISNUMVISUAL" val="0"/>
  <p:tag name="KSO_WM_UNIT_DIAGRAM_ISREFERUNIT" val="0"/>
  <p:tag name="KSO_WM_UNIT_ID" val="custom40498959_1*a*1"/>
  <p:tag name="KSO_WM_TEMPLATE_CATEGORY" val="custom"/>
  <p:tag name="KSO_WM_TEMPLATE_INDEX" val="40498959"/>
  <p:tag name="KSO_WM_UNIT_LAYERLEVEL" val="1"/>
  <p:tag name="KSO_WM_TAG_VERSION" val="3.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3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BEAUTIFY_FLAG" val="#wm#"/>
  <p:tag name="KSO_WM_FIGMA_FLAG" val="#fgm#"/>
  <p:tag name="KSO_WM_UNIT_INDEX" val="2"/>
  <p:tag name="KSO_WM_UNIT_SUBTYPE" val="b"/>
  <p:tag name="KSO_WM_UNIT_TEXT_TYPE" val="1"/>
  <p:tag name="KSO_WM_UNIT_TYPE" val="f"/>
  <p:tag name="KSO_WM_UNIT_PRESET_TEXT_INDEX" val="0"/>
  <p:tag name="KSO_WM_UNIT_PRESET_TEXT_LEN" val="0"/>
  <p:tag name="KSO_WM_UNIT_NOCLEAR" val="0"/>
  <p:tag name="KSO_WM_UNIT_COMPATIBLE" val="0"/>
  <p:tag name="KSO_WM_UNIT_DIAGRAM_ISNUMVISUAL" val="0"/>
  <p:tag name="KSO_WM_UNIT_DIAGRAM_ISREFERUNIT" val="0"/>
  <p:tag name="KSO_WM_UNIT_ID" val="custom40498959_1*f*2"/>
  <p:tag name="KSO_WM_TEMPLATE_CATEGORY" val="custom"/>
  <p:tag name="KSO_WM_TEMPLATE_INDEX" val="40498959"/>
  <p:tag name="KSO_WM_UNIT_LAYERLEVEL" val="1"/>
  <p:tag name="KSO_WM_TAG_VERSION" val="3.0"/>
  <p:tag name="KSO_WM_UNIT_TEXT_LAYER_COUNT" val="1"/>
</p:tagLst>
</file>

<file path=ppt/tags/tag3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BEAUTIFY_FLAG" val="#wm#"/>
  <p:tag name="KSO_WM_FIGMA_FLAG" val="#fgm#"/>
  <p:tag name="KSO_WM_UNIT_INDEX" val="2"/>
  <p:tag name="KSO_WM_UNIT_SUBTYPE" val="b"/>
  <p:tag name="KSO_WM_UNIT_TEXT_TYPE" val="1"/>
  <p:tag name="KSO_WM_UNIT_TYPE" val="f"/>
  <p:tag name="KSO_WM_UNIT_PRESET_TEXT_INDEX" val="0"/>
  <p:tag name="KSO_WM_UNIT_PRESET_TEXT_LEN" val="0"/>
  <p:tag name="KSO_WM_UNIT_NOCLEAR" val="0"/>
  <p:tag name="KSO_WM_UNIT_COMPATIBLE" val="0"/>
  <p:tag name="KSO_WM_UNIT_DIAGRAM_ISNUMVISUAL" val="0"/>
  <p:tag name="KSO_WM_UNIT_DIAGRAM_ISREFERUNIT" val="0"/>
  <p:tag name="KSO_WM_UNIT_ID" val="custom40498959_1*f*2"/>
  <p:tag name="KSO_WM_TEMPLATE_CATEGORY" val="custom"/>
  <p:tag name="KSO_WM_TEMPLATE_INDEX" val="40498959"/>
  <p:tag name="KSO_WM_UNIT_LAYERLEVEL" val="1"/>
  <p:tag name="KSO_WM_TAG_VERSION" val="3.0"/>
  <p:tag name="KSO_WM_UNIT_TEXT_LAYER_COUNT" val="1"/>
</p:tagLst>
</file>

<file path=ppt/tags/tag3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CONTENT_ORIENTATION" val=""/>
  <p:tag name="KSO_WM_SLIDE_HAS_MASK" val="0"/>
  <p:tag name="KSO_WM_SLIDE_ITEM_CNT" val="4"/>
  <p:tag name="KSO_WM_SLIDE_TYPE" val="contents"/>
  <p:tag name="KSO_WM_TEMPLATE_SUBCATEGORY" val="29"/>
  <p:tag name="KSO_WM_BEAUTIFY_FLAG" val="#wm#"/>
  <p:tag name="KSO_WM_TEMPLATE_FIGMA_ID" val="69796651427"/>
  <p:tag name="KSO_WM_TEMPLATE_SLIDE_ID" val="slide_61223ae7a7f7aefc"/>
</p:tagLst>
</file>

<file path=ppt/tags/tag3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EXT_TYPE" val="1"/>
  <p:tag name="KSO_WM_UNIT_TYPE" val="b"/>
</p:tagLst>
</file>

<file path=ppt/tags/tag3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EXT_TYPE" val="1"/>
  <p:tag name="KSO_WM_UNIT_TYPE" val="a"/>
  <p:tag name="KSO_WM_LAYOUT_CHECK_HASH" val="69106a52f7634a420399d0f3c89136d6d70a5fa1"/>
  <p:tag name="KSO_WM_NEWLAYOUT_GROUP_ID" val="layout_1-5"/>
  <p:tag name="KSO_WM_NEWLAYOUT_ID" val="slide_61223ae7a7f7aefc"/>
</p:tagLst>
</file>

<file path=ppt/tags/tag3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SUBTYPE" val="d"/>
  <p:tag name="KSO_WM_UNIT_TYPE" val="l_h_i"/>
  <p:tag name="KSO_WM_UNIT_PRESET_TEXT" val="01"/>
  <p:tag name="KSO_WM_SLIDE_FIGMA_DIAGRAM" val="1"/>
</p:tagLst>
</file>

<file path=ppt/tags/tag3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SYNC_SLIDE_TEXT" val="1"/>
  <p:tag name="KSO_WM_UNIT_INDEX" val="1_1_2"/>
  <p:tag name="KSO_WM_UNIT_TYPE" val="l_h_i"/>
  <p:tag name="KSO_WM_UNIT_PRESET_TEXT" val=" "/>
  <p:tag name="KSO_WM_SLIDE_FIGMA_DIAGRAM" val="1"/>
</p:tagLst>
</file>

<file path=ppt/tags/tag3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  <p:tag name="KSO_WM_UNIT_PRESET_TEXT" val="单击此处添加项标题"/>
  <p:tag name="KSO_WM_SLIDE_FIGMA_DIAGRAM" val="1"/>
</p:tagLst>
</file>

<file path=ppt/tags/tag3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SUBTYPE" val="d"/>
  <p:tag name="KSO_WM_UNIT_TYPE" val="l_h_i"/>
  <p:tag name="KSO_WM_UNIT_PRESET_TEXT" val="02"/>
  <p:tag name="KSO_WM_SLIDE_FIGMA_DIAGRAM" val="1"/>
</p:tagLst>
</file>

<file path=ppt/tags/tag3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SYNC_SLIDE_TEXT" val="1"/>
  <p:tag name="KSO_WM_UNIT_INDEX" val="1_2_2"/>
  <p:tag name="KSO_WM_UNIT_TYPE" val="l_h_i"/>
  <p:tag name="KSO_WM_UNIT_PRESET_TEXT" val=" "/>
  <p:tag name="KSO_WM_SLIDE_FIGMA_DIAGRAM" val="1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3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  <p:tag name="KSO_WM_UNIT_PRESET_TEXT" val="单击此处添加项标题"/>
  <p:tag name="KSO_WM_SLIDE_FIGMA_DIAGRAM" val="1"/>
</p:tagLst>
</file>

<file path=ppt/tags/tag3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SUBTYPE" val="d"/>
  <p:tag name="KSO_WM_UNIT_TYPE" val="l_h_i"/>
  <p:tag name="KSO_WM_UNIT_PRESET_TEXT" val="03"/>
  <p:tag name="KSO_WM_SLIDE_FIGMA_DIAGRAM" val="1"/>
</p:tagLst>
</file>

<file path=ppt/tags/tag3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SYNC_SLIDE_TEXT" val="1"/>
  <p:tag name="KSO_WM_UNIT_INDEX" val="1_3_2"/>
  <p:tag name="KSO_WM_UNIT_TYPE" val="l_h_i"/>
  <p:tag name="KSO_WM_UNIT_PRESET_TEXT" val=" "/>
  <p:tag name="KSO_WM_SLIDE_FIGMA_DIAGRAM" val="1"/>
</p:tagLst>
</file>

<file path=ppt/tags/tag3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  <p:tag name="KSO_WM_UNIT_PRESET_TEXT" val="单击此处添加项标题"/>
  <p:tag name="KSO_WM_SLIDE_FIGMA_DIAGRAM" val="1"/>
</p:tagLst>
</file>

<file path=ppt/tags/tag3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SUBTYPE" val="d"/>
  <p:tag name="KSO_WM_UNIT_TYPE" val="l_h_i"/>
  <p:tag name="KSO_WM_UNIT_PRESET_TEXT" val="04"/>
  <p:tag name="KSO_WM_SLIDE_FIGMA_DIAGRAM" val="1"/>
</p:tagLst>
</file>

<file path=ppt/tags/tag3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SYNC_SLIDE_TEXT" val="1"/>
  <p:tag name="KSO_WM_UNIT_INDEX" val="1_4_2"/>
  <p:tag name="KSO_WM_UNIT_TYPE" val="l_h_i"/>
  <p:tag name="KSO_WM_UNIT_PRESET_TEXT" val=" "/>
  <p:tag name="KSO_WM_SLIDE_FIGMA_DIAGRAM" val="1"/>
</p:tagLst>
</file>

<file path=ppt/tags/tag3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a"/>
  <p:tag name="KSO_WM_UNIT_PRESET_TEXT" val="单击此处添加项标题"/>
  <p:tag name="KSO_WM_SLIDE_FIGMA_DIAGRAM" val="1"/>
</p:tagLst>
</file>

<file path=ppt/tags/tag3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SUBTYPE" val="d"/>
  <p:tag name="KSO_WM_UNIT_TYPE" val="l_h_i"/>
  <p:tag name="KSO_WM_UNIT_PRESET_TEXT" val="01"/>
  <p:tag name="KSO_WM_SLIDE_FIGMA_DIAGRAM" val="1"/>
</p:tagLst>
</file>

<file path=ppt/tags/tag3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SYNC_SLIDE_TEXT" val="1"/>
  <p:tag name="KSO_WM_UNIT_INDEX" val="1_1_2"/>
  <p:tag name="KSO_WM_UNIT_TYPE" val="l_h_i"/>
  <p:tag name="KSO_WM_UNIT_PRESET_TEXT" val=" "/>
  <p:tag name="KSO_WM_SLIDE_FIGMA_DIAGRAM" val="1"/>
</p:tagLst>
</file>

<file path=ppt/tags/tag3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  <p:tag name="KSO_WM_UNIT_PRESET_TEXT" val="单击此处添加项标题"/>
  <p:tag name="KSO_WM_SLIDE_FIGMA_DIAGRAM" val="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3_1"/>
  <p:tag name="KSO_WM_UNIT_TYPE" val="l_h_i"/>
</p:tagLst>
</file>

<file path=ppt/tags/tag3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CONTENT_ORIENTATION" val="left"/>
  <p:tag name="KSO_WM_SLIDE_HAS_MASK" val="0"/>
  <p:tag name="KSO_WM_SLIDE_ITEM_CNT" val="0"/>
  <p:tag name="KSO_WM_SLIDE_TYPE" val="sectionTitle"/>
  <p:tag name="KSO_WM_TEMPLATE_SUBCATEGORY" val="29"/>
  <p:tag name="KSO_WM_BEAUTIFY_FLAG" val="#wm#"/>
  <p:tag name="KSO_WM_TEMPLATE_SLIDE_ID" val="slide_0e3ab8503af4c08e"/>
  <p:tag name="KSO_WM_TAG_VERSION" val="3.0"/>
  <p:tag name="KSO_WM_SLIDE_ID" val="custom40498959_3"/>
  <p:tag name="KSO_WM_TEMPLATE_MASTER_TYPE" val="0"/>
  <p:tag name="KSO_WM_TEMPLATE_COLOR_TYPE" val="0"/>
  <p:tag name="KSO_WM_SLIDE_INDEX" val="3"/>
  <p:tag name="KSO_WM_TEMPLATE_CATEGORY" val="custom"/>
  <p:tag name="KSO_WM_TEMPLATE_INDEX" val="40498959"/>
  <p:tag name="KSO_WM_SLIDE_LAYOUT" val="a_e"/>
  <p:tag name="KSO_WM_SLIDE_LAYOUT_CNT" val="1_1"/>
</p:tagLst>
</file>

<file path=ppt/tags/tag3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BEAUTIFY_FLAG" val="#wm#"/>
  <p:tag name="KSO_WM_FIGMA_FLAG" val="#fgm#"/>
  <p:tag name="KSO_WM_UNIT_INDEX" val="1"/>
  <p:tag name="KSO_WM_UNIT_TEXT_TYPE" val="1"/>
  <p:tag name="KSO_WM_UNIT_TYPE" val="a"/>
  <p:tag name="KSO_WM_LAYOUT_CHECK_HASH" val="a7369b0f3905b1644b97acda5faba55cb0d24869"/>
  <p:tag name="KSO_WM_NEWLAYOUT_ID" val="1246"/>
  <p:tag name="KSO_WM_UNIT_ISCONTENTSTITLE" val="0"/>
  <p:tag name="KSO_WM_UNIT_ISNUMDGMTITLE" val="0"/>
  <p:tag name="KSO_WM_UNIT_PRESET_TEXT_INDEX" val="0"/>
  <p:tag name="KSO_WM_UNIT_PRESET_TEXT_LEN" val="0"/>
  <p:tag name="KSO_WM_UNIT_NOCLEAR" val="0"/>
  <p:tag name="KSO_WM_UNIT_COMPATIBLE" val="0"/>
  <p:tag name="KSO_WM_UNIT_DIAGRAM_ISNUMVISUAL" val="0"/>
  <p:tag name="KSO_WM_UNIT_DIAGRAM_ISREFERUNIT" val="0"/>
  <p:tag name="KSO_WM_UNIT_ID" val="custom40498959_3*a*1"/>
  <p:tag name="KSO_WM_TEMPLATE_CATEGORY" val="custom"/>
  <p:tag name="KSO_WM_TEMPLATE_INDEX" val="40498959"/>
  <p:tag name="KSO_WM_UNIT_LAYERLEVEL" val="1"/>
  <p:tag name="KSO_WM_TAG_VERSION" val="3.0"/>
</p:tagLst>
</file>

<file path=ppt/tags/tag3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BEAUTIFY_FLAG" val="#wm#"/>
  <p:tag name="KSO_WM_FIGMA_FLAG" val="#fgm#"/>
  <p:tag name="KSO_WM_UNIT_INDEX" val="1"/>
  <p:tag name="KSO_WM_UNIT_TYPE" val="e"/>
  <p:tag name="KSO_WM_UNIT_PRESET_TEXT" val="01"/>
  <p:tag name="KSO_WM_UNIT_NOCLEAR" val="0"/>
  <p:tag name="KSO_WM_UNIT_COMPATIBLE" val="0"/>
  <p:tag name="KSO_WM_UNIT_DIAGRAM_ISNUMVISUAL" val="0"/>
  <p:tag name="KSO_WM_UNIT_DIAGRAM_ISREFERUNIT" val="0"/>
  <p:tag name="KSO_WM_UNIT_ID" val="custom40498959_3*e*1"/>
  <p:tag name="KSO_WM_TEMPLATE_CATEGORY" val="custom"/>
  <p:tag name="KSO_WM_TEMPLATE_INDEX" val="40498959"/>
  <p:tag name="KSO_WM_UNIT_LAYERLEVEL" val="1"/>
  <p:tag name="KSO_WM_TAG_VERSION" val="3.0"/>
</p:tagLst>
</file>

<file path=ppt/tags/tag3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CONTENT_ORIENTATION" val=""/>
  <p:tag name="KSO_WM_SLIDE_HAS_MASK" val="0"/>
  <p:tag name="KSO_WM_SLIDE_ITEM_CNT" val="1"/>
  <p:tag name="KSO_WM_SLIDE_TYPE" val="text"/>
  <p:tag name="KSO_WM_TEMPLATE_SUBCATEGORY" val="29"/>
  <p:tag name="KSO_WM_BEAUTIFY_FLAG" val="#wm#"/>
  <p:tag name="KSO_WM_TEMPLATE_FIGMA_ID" val="69796651427"/>
  <p:tag name="KSO_WM_TEMPLATE_SLIDE_ID" val="slide_fbd1737be693ef9a"/>
</p:tagLst>
</file>

<file path=ppt/tags/tag3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95ae1bde865630f8ad9a1f4e6b2b6a8040add6ee"/>
  <p:tag name="KSO_WM_NEWLAYOUT_GROUP_ID" val="layout_14"/>
  <p:tag name="KSO_WM_NEWLAYOUT_ID" val="slide_fbd1737be693ef9a"/>
  <p:tag name="KSO_WM_UNIT_PRESET_TEXT" val="单击此处添加标题"/>
</p:tagLst>
</file>

<file path=ppt/tags/tag3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CONTENT_ORIENTATION" val=""/>
  <p:tag name="KSO_WM_SLIDE_HAS_MASK" val="0"/>
  <p:tag name="KSO_WM_SLIDE_ITEM_CNT" val="5"/>
  <p:tag name="KSO_WM_SLIDE_TYPE" val="text"/>
  <p:tag name="KSO_WM_TEMPLATE_SUBCATEGORY" val="29"/>
  <p:tag name="KSO_WM_BEAUTIFY_FLAG" val="#wm#"/>
  <p:tag name="KSO_WM_TEMPLATE_FIGMA_ID" val="69796651427"/>
  <p:tag name="KSO_WM_TEMPLATE_SLIDE_ID" val="slide_4e03d11860ba98d6"/>
</p:tagLst>
</file>

<file path=ppt/tags/tag3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e81ff3fc8954b606980f8766e99605683528dd63"/>
  <p:tag name="KSO_WM_NEWLAYOUT_GROUP_ID" val="layout_10008"/>
  <p:tag name="KSO_WM_NEWLAYOUT_ID" val="slide_4e03d11860ba98d6"/>
  <p:tag name="KSO_WM_UNIT_PRESET_TEXT" val="单击此处添加标题"/>
</p:tagLst>
</file>

<file path=ppt/tags/tag3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"/>
  <p:tag name="$PH_EXT" val="1"/>
  <p:tag name="KSO_WM_BEAUTIFY_FLAG" val="#fgm#"/>
  <p:tag name="KSO_WM_DIAGRAM_GROUP_CODE" val="1"/>
  <p:tag name="KSO_WM_FIGMA_FLAG" val="#fgm#"/>
  <p:tag name="KSO_WM_UNIT_INDEX" val="1_1_1"/>
  <p:tag name="KSO_WM_UNIT_TYPE" val="l_h_x"/>
</p:tagLst>
</file>

<file path=ppt/tags/tag3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  <p:tag name="KSO_WM_UNIT_PRESET_TEXT" val="项标题"/>
</p:tagLst>
</file>

<file path=ppt/tags/tag3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项正文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f*1"/>
  <p:tag name="KSO_WM_UNIT_LAYERLEVEL" val="1"/>
  <p:tag name="KSO_WM_TAG_VERSION" val="1.0"/>
  <p:tag name="KSO_WM_BEAUTIFY_FLAG" val="#wm#"/>
  <p:tag name="KSO_WM_UNIT_SUBTYPE" val="a"/>
  <p:tag name="KSO_WM_UNIT_PRESET_TEXT" val="单击此处编辑母版文本样式&#10;第二级&#10;第三级&#10;第四级&#10;第五级"/>
  <p:tag name="KSO_WM_UNIT_NOCLEAR" val="0"/>
  <p:tag name="KSO_WM_UNIT_TYPE" val="f"/>
  <p:tag name="KSO_WM_UNIT_INDEX" val="1"/>
  <p:tag name="KSO_WM_UNIT_TEXT_LAYER_COUNT" val="1"/>
  <p:tag name="KSO_WM_TEMPLATE_CATEGORY" val="custom"/>
  <p:tag name="KSO_WM_TEMPLATE_INDEX" val="40498959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3"/>
  <p:tag name="$PH_EXT" val="1"/>
  <p:tag name="KSO_WM_BEAUTIFY_FLAG" val="#fgm#"/>
  <p:tag name="KSO_WM_DIAGRAM_GROUP_CODE" val="1"/>
  <p:tag name="KSO_WM_FIGMA_FLAG" val="#fgm#"/>
  <p:tag name="KSO_WM_UNIT_INDEX" val="1_3_1"/>
  <p:tag name="KSO_WM_UNIT_TYPE" val="l_h_x"/>
</p:tagLst>
</file>

<file path=ppt/tags/tag4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2"/>
  <p:tag name="$PH_EXT" val="1"/>
  <p:tag name="KSO_WM_BEAUTIFY_FLAG" val="#fgm#"/>
  <p:tag name="KSO_WM_DIAGRAM_GROUP_CODE" val="1"/>
  <p:tag name="KSO_WM_FIGMA_FLAG" val="#fgm#"/>
  <p:tag name="KSO_WM_UNIT_INDEX" val="1_2_1"/>
  <p:tag name="KSO_WM_UNIT_TYPE" val="l_h_x"/>
</p:tagLst>
</file>

<file path=ppt/tags/tag4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  <p:tag name="KSO_WM_UNIT_PRESET_TEXT" val="项标题"/>
</p:tagLst>
</file>

<file path=ppt/tags/tag4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  <p:tag name="KSO_WM_UNIT_PRESET_TEXT" val="单击此处添加项正文"/>
</p:tagLst>
</file>

<file path=ppt/tags/tag4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3"/>
  <p:tag name="$PH_EXT" val="1"/>
  <p:tag name="KSO_WM_BEAUTIFY_FLAG" val="#fgm#"/>
  <p:tag name="KSO_WM_DIAGRAM_GROUP_CODE" val="1"/>
  <p:tag name="KSO_WM_FIGMA_FLAG" val="#fgm#"/>
  <p:tag name="KSO_WM_UNIT_INDEX" val="1_3_1"/>
  <p:tag name="KSO_WM_UNIT_TYPE" val="l_h_x"/>
</p:tagLst>
</file>

<file path=ppt/tags/tag4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  <p:tag name="KSO_WM_UNIT_PRESET_TEXT" val="项标题"/>
</p:tagLst>
</file>

<file path=ppt/tags/tag4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  <p:tag name="KSO_WM_UNIT_PRESET_TEXT" val="单击此处添加项正文"/>
</p:tagLst>
</file>

<file path=ppt/tags/tag4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4"/>
  <p:tag name="$PH_EXT" val="1"/>
  <p:tag name="KSO_WM_BEAUTIFY_FLAG" val="#fgm#"/>
  <p:tag name="KSO_WM_DIAGRAM_GROUP_CODE" val="1"/>
  <p:tag name="KSO_WM_FIGMA_FLAG" val="#fgm#"/>
  <p:tag name="KSO_WM_UNIT_INDEX" val="1_4_1"/>
  <p:tag name="KSO_WM_UNIT_TYPE" val="l_h_x"/>
</p:tagLst>
</file>

<file path=ppt/tags/tag4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a"/>
  <p:tag name="KSO_WM_UNIT_PRESET_TEXT" val="项标题"/>
</p:tagLst>
</file>

<file path=ppt/tags/tag4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f"/>
  <p:tag name="KSO_WM_UNIT_PRESET_TEXT" val="单击此处添加项正文"/>
</p:tagLst>
</file>

<file path=ppt/tags/tag4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5"/>
  <p:tag name="$PH_EXT" val="1"/>
  <p:tag name="KSO_WM_BEAUTIFY_FLAG" val="#fgm#"/>
  <p:tag name="KSO_WM_DIAGRAM_GROUP_CODE" val="1"/>
  <p:tag name="KSO_WM_FIGMA_FLAG" val="#fgm#"/>
  <p:tag name="KSO_WM_UNIT_INDEX" val="1_5_1"/>
  <p:tag name="KSO_WM_UNIT_TYPE" val="l_h_x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4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5_1"/>
  <p:tag name="KSO_WM_UNIT_TYPE" val="l_h_a"/>
  <p:tag name="KSO_WM_UNIT_PRESET_TEXT" val="项标题"/>
</p:tagLst>
</file>

<file path=ppt/tags/tag4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5_1"/>
  <p:tag name="KSO_WM_UNIT_TYPE" val="l_h_f"/>
  <p:tag name="KSO_WM_UNIT_PRESET_TEXT" val="单击此处添加项正文"/>
</p:tagLst>
</file>

<file path=ppt/tags/tag4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CONTENT_ORIENTATION" val=""/>
  <p:tag name="KSO_WM_SLIDE_HAS_MASK" val="0"/>
  <p:tag name="KSO_WM_SLIDE_ITEM_CNT" val="2"/>
  <p:tag name="KSO_WM_SLIDE_TYPE" val="text"/>
  <p:tag name="KSO_WM_TEMPLATE_SUBCATEGORY" val="29"/>
  <p:tag name="KSO_WM_BEAUTIFY_FLAG" val="#wm#"/>
  <p:tag name="KSO_WM_TEMPLATE_FIGMA_ID" val="69796651427"/>
  <p:tag name="KSO_WM_TEMPLATE_SLIDE_ID" val="slide_349f98c92ef8ac01"/>
</p:tagLst>
</file>

<file path=ppt/tags/tag4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cb5bc952338bc68d7af9128bda2dec03124bd0dc"/>
  <p:tag name="KSO_WM_NEWLAYOUT_GROUP_ID" val="layout_2"/>
  <p:tag name="KSO_WM_NEWLAYOUT_ID" val="slide_349f98c92ef8ac01"/>
  <p:tag name="KSO_WM_UNIT_PRESET_TEXT" val="单击此处添加标题"/>
</p:tagLst>
</file>

<file path=ppt/tags/tag4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_1"/>
  <p:tag name="KSO_WM_UNIT_TYPE" val="l_h_i"/>
  <p:tag name="KSO_WM_UNIT_PRESET_TEXT" val=" "/>
</p:tagLst>
</file>

<file path=ppt/tags/tag4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  <p:tag name="MH_PIC_SOURCE_TYPE" val="generate_slide_ai*{&quot;id&quot;:&quot;http://zh-ai-group.ks3-cn-beijing-internal.ksyun.com/image_generate/image_process/production/202512/1173b0ca-221e-46e1-8774-ec5f464590dd.jpg?Expires=1798370348\u0026AWSAccessKeyId=AKLT9NSy7kh8TIS1UzNqLRY2\u0026Signature=Tx5YZlvjFJwbD9cCJCsoRgWzRg4%3D&quot;,&quot;product_name&quot;:&quot;wps-wpp-pc&quot;,&quot;intention_code&quot;:&quot;wps_wpp_generate_outline_pay&quot;}*auto_qingqiu_3.0.4_prod*1766834341687_ee521c_c1ce08928910-slide-6"/>
</p:tagLst>
</file>

<file path=ppt/tags/tag4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  <p:tag name="KSO_WM_UNIT_PRESET_TEXT" val="单击此处添加项标题"/>
</p:tagLst>
</file>

<file path=ppt/tags/tag4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项正文"/>
</p:tagLst>
</file>

<file path=ppt/tags/tag4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7"/>
  <p:tag name="$PH_EXT" val="2"/>
  <p:tag name="KSO_WM_BEAUTIFY_FLAG" val="#fgm#"/>
  <p:tag name="KSO_WM_DIAGRAM_GROUP_CODE" val="1"/>
  <p:tag name="KSO_WM_FIGMA_FLAG" val="#fgm#"/>
  <p:tag name="KSO_WM_SYNC_SLIDE_TEXT" val="1"/>
  <p:tag name="KSO_WM_UNIT_INDEX" val="1_2_1"/>
  <p:tag name="KSO_WM_UNIT_TYPE" val="l_h_i"/>
  <p:tag name="KSO_WM_UNIT_PRESET_TEXT" val=" "/>
</p:tagLst>
</file>

<file path=ppt/tags/tag4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  <p:tag name="MH_PIC_SOURCE_TYPE" val="generate_slide_ai*{&quot;id&quot;:&quot;https://sjzg-images.ks3-cn-beijing-internal.ksyun.com/tim_gen_images/doubao_gen/b36e8fce112c333bc70915f5e9b1d5ca_0.png?Expires=1766920743\u0026AWSAccessKeyId=AKLTHzmNYxS86KQFnb2pvxtA\u0026Signature=50oO5FkYhgFkeX5QyWANEgXtjRk%3D&quot;,&quot;product_name&quot;:&quot;wps-wpp-pc&quot;,&quot;intention_code&quot;:&quot;wps_wpp_generate_outline_pay&quot;}*auto_cache_hit_3.0.4_prod*1766834341687_ee521c_c1ce08928910-slide-6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4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  <p:tag name="KSO_WM_UNIT_PRESET_TEXT" val="单击此处添加项标题"/>
</p:tagLst>
</file>

<file path=ppt/tags/tag4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  <p:tag name="KSO_WM_UNIT_PRESET_TEXT" val="单击此处添加项正文"/>
</p:tagLst>
</file>

<file path=ppt/tags/tag4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CONTENT_ORIENTATION" val="left"/>
  <p:tag name="KSO_WM_SLIDE_HAS_MASK" val="0"/>
  <p:tag name="KSO_WM_SLIDE_ITEM_CNT" val="0"/>
  <p:tag name="KSO_WM_SLIDE_TYPE" val="sectionTitle"/>
  <p:tag name="KSO_WM_TEMPLATE_SUBCATEGORY" val="29"/>
  <p:tag name="KSO_WM_BEAUTIFY_FLAG" val="#wm#"/>
  <p:tag name="KSO_WM_TEMPLATE_SLIDE_ID" val="slide_0e3ab8503af4c08e"/>
  <p:tag name="KSO_WM_TAG_VERSION" val="3.0"/>
  <p:tag name="KSO_WM_SLIDE_ID" val="custom40498959_3"/>
  <p:tag name="KSO_WM_TEMPLATE_MASTER_TYPE" val="0"/>
  <p:tag name="KSO_WM_TEMPLATE_COLOR_TYPE" val="0"/>
  <p:tag name="KSO_WM_SLIDE_INDEX" val="3"/>
  <p:tag name="KSO_WM_TEMPLATE_CATEGORY" val="custom"/>
  <p:tag name="KSO_WM_TEMPLATE_INDEX" val="40498959"/>
  <p:tag name="KSO_WM_SLIDE_LAYOUT" val="a_e"/>
  <p:tag name="KSO_WM_SLIDE_LAYOUT_CNT" val="1_1"/>
</p:tagLst>
</file>

<file path=ppt/tags/tag4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BEAUTIFY_FLAG" val="#wm#"/>
  <p:tag name="KSO_WM_FIGMA_FLAG" val="#fgm#"/>
  <p:tag name="KSO_WM_UNIT_INDEX" val="1"/>
  <p:tag name="KSO_WM_UNIT_TEXT_TYPE" val="1"/>
  <p:tag name="KSO_WM_UNIT_TYPE" val="a"/>
  <p:tag name="KSO_WM_LAYOUT_CHECK_HASH" val="a7369b0f3905b1644b97acda5faba55cb0d24869"/>
  <p:tag name="KSO_WM_NEWLAYOUT_ID" val="1246"/>
  <p:tag name="KSO_WM_UNIT_ISCONTENTSTITLE" val="0"/>
  <p:tag name="KSO_WM_UNIT_ISNUMDGMTITLE" val="0"/>
  <p:tag name="KSO_WM_UNIT_PRESET_TEXT_INDEX" val="0"/>
  <p:tag name="KSO_WM_UNIT_PRESET_TEXT_LEN" val="0"/>
  <p:tag name="KSO_WM_UNIT_NOCLEAR" val="0"/>
  <p:tag name="KSO_WM_UNIT_COMPATIBLE" val="0"/>
  <p:tag name="KSO_WM_UNIT_DIAGRAM_ISNUMVISUAL" val="0"/>
  <p:tag name="KSO_WM_UNIT_DIAGRAM_ISREFERUNIT" val="0"/>
  <p:tag name="KSO_WM_UNIT_ID" val="custom40498959_3*a*1"/>
  <p:tag name="KSO_WM_TEMPLATE_CATEGORY" val="custom"/>
  <p:tag name="KSO_WM_TEMPLATE_INDEX" val="40498959"/>
  <p:tag name="KSO_WM_UNIT_LAYERLEVEL" val="1"/>
  <p:tag name="KSO_WM_TAG_VERSION" val="3.0"/>
</p:tagLst>
</file>

<file path=ppt/tags/tag4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BEAUTIFY_FLAG" val="#wm#"/>
  <p:tag name="KSO_WM_FIGMA_FLAG" val="#fgm#"/>
  <p:tag name="KSO_WM_UNIT_INDEX" val="1"/>
  <p:tag name="KSO_WM_UNIT_TYPE" val="e"/>
  <p:tag name="KSO_WM_UNIT_PRESET_TEXT" val="01"/>
  <p:tag name="KSO_WM_UNIT_NOCLEAR" val="0"/>
  <p:tag name="KSO_WM_UNIT_COMPATIBLE" val="0"/>
  <p:tag name="KSO_WM_UNIT_DIAGRAM_ISNUMVISUAL" val="0"/>
  <p:tag name="KSO_WM_UNIT_DIAGRAM_ISREFERUNIT" val="0"/>
  <p:tag name="KSO_WM_UNIT_ID" val="custom40498959_3*e*1"/>
  <p:tag name="KSO_WM_TEMPLATE_CATEGORY" val="custom"/>
  <p:tag name="KSO_WM_TEMPLATE_INDEX" val="40498959"/>
  <p:tag name="KSO_WM_UNIT_LAYERLEVEL" val="1"/>
  <p:tag name="KSO_WM_TAG_VERSION" val="3.0"/>
</p:tagLst>
</file>

<file path=ppt/tags/tag4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CONTENT_ORIENTATION" val=""/>
  <p:tag name="KSO_WM_SLIDE_HAS_MASK" val="0"/>
  <p:tag name="KSO_WM_SLIDE_ITEM_CNT" val="2"/>
  <p:tag name="KSO_WM_SLIDE_TYPE" val="text"/>
  <p:tag name="KSO_WM_TEMPLATE_SUBCATEGORY" val="29"/>
  <p:tag name="KSO_WM_BEAUTIFY_FLAG" val="#wm#"/>
  <p:tag name="KSO_WM_TEMPLATE_FIGMA_ID" val="69796651427"/>
  <p:tag name="KSO_WM_TEMPLATE_SLIDE_ID" val="slide_76e1347c3f07957f"/>
</p:tagLst>
</file>

<file path=ppt/tags/tag4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96483573d3403e92ae550229044c1abe9e4ddcbe"/>
  <p:tag name="KSO_WM_NEWLAYOUT_GROUP_ID" val="layout_57"/>
  <p:tag name="KSO_WM_NEWLAYOUT_ID" val="slide_76e1347c3f07957f"/>
  <p:tag name="KSO_WM_UNIT_PRESET_TEXT" val="单击此处添加标题"/>
</p:tagLst>
</file>

<file path=ppt/tags/tag4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7"/>
  <p:tag name="$PH_EXT" val="2"/>
  <p:tag name="KSO_WM_BEAUTIFY_FLAG" val="#fgm#"/>
  <p:tag name="KSO_WM_DIAGRAM_GROUP_CODE" val="1"/>
  <p:tag name="KSO_WM_FIGMA_FLAG" val="#fgm#"/>
  <p:tag name="KSO_WM_SYNC_SLIDE_TEXT" val="1"/>
  <p:tag name="KSO_WM_UNIT_INDEX" val="1_1_1"/>
  <p:tag name="KSO_WM_UNIT_TYPE" val="l_h_i"/>
  <p:tag name="KSO_WM_UNIT_PRESET_TEXT" val=" "/>
</p:tagLst>
</file>

<file path=ppt/tags/tag4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  <p:tag name="MH_PIC_SOURCE_TYPE" val="generate_slide_ai*{&quot;id&quot;:&quot;http://zh-ai-group.ks3-cn-beijing-internal.ksyun.com/image_generate/image_process/production/202512/af35f828-ee9e-47db-b8c5-df889039993f.jpg?Expires=1798370346\u0026AWSAccessKeyId=AKLT9NSy7kh8TIS1UzNqLRY2\u0026Signature=5ZuJyo%2Ft9KwxsbXEAguA6QhyvKE%3D&quot;,&quot;product_name&quot;:&quot;wps-wpp-pc&quot;,&quot;intention_code&quot;:&quot;wps_wpp_generate_outline_pay&quot;}*auto_qingqiu_3.0.4_prod*1766834341687_ee521c_c1ce08928910-slide-8"/>
</p:tagLst>
</file>

<file path=ppt/tags/tag4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  <p:tag name="KSO_WM_UNIT_PRESET_TEXT" val="单击此处添加项标题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4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项正文"/>
</p:tagLst>
</file>

<file path=ppt/tags/tag4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7"/>
  <p:tag name="$PH_EXT" val="2"/>
  <p:tag name="KSO_WM_BEAUTIFY_FLAG" val="#fgm#"/>
  <p:tag name="KSO_WM_DIAGRAM_GROUP_CODE" val="1"/>
  <p:tag name="KSO_WM_FIGMA_FLAG" val="#fgm#"/>
  <p:tag name="KSO_WM_SYNC_SLIDE_TEXT" val="1"/>
  <p:tag name="KSO_WM_UNIT_INDEX" val="1_2_1"/>
  <p:tag name="KSO_WM_UNIT_TYPE" val="l_h_i"/>
  <p:tag name="KSO_WM_UNIT_PRESET_TEXT" val=" "/>
</p:tagLst>
</file>

<file path=ppt/tags/tag4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  <p:tag name="MH_PIC_SOURCE_TYPE" val="generate_slide_ai*{&quot;id&quot;:&quot;http://zh-ai-group.ks3-cn-beijing-internal.ksyun.com/image_generate/image_process/production/202512/df48c8c3-a475-4b7c-b4f0-695cc5b124e6.jpg?Expires=1798370347\u0026AWSAccessKeyId=AKLT9NSy7kh8TIS1UzNqLRY2\u0026Signature=aVPUGj2%2BtZ1Lk56PVARBaFWbcYs%3D&quot;,&quot;product_name&quot;:&quot;wps-wpp-pc&quot;,&quot;intention_code&quot;:&quot;wps_wpp_generate_outline_pay&quot;}*auto_qingqiu_3.0.4_prod*1766834341687_ee521c_c1ce08928910-slide-8"/>
</p:tagLst>
</file>

<file path=ppt/tags/tag4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  <p:tag name="KSO_WM_UNIT_PRESET_TEXT" val="单击此处添加项标题"/>
</p:tagLst>
</file>

<file path=ppt/tags/tag4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  <p:tag name="KSO_WM_UNIT_PRESET_TEXT" val="单击此处添加项正文"/>
</p:tagLst>
</file>

<file path=ppt/tags/tag4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CONTENT_ORIENTATION" val=""/>
  <p:tag name="KSO_WM_SLIDE_HAS_MASK" val="0"/>
  <p:tag name="KSO_WM_SLIDE_ITEM_CNT" val="1"/>
  <p:tag name="KSO_WM_SLIDE_TYPE" val="text"/>
  <p:tag name="KSO_WM_TEMPLATE_SUBCATEGORY" val="29"/>
  <p:tag name="KSO_WM_BEAUTIFY_FLAG" val="#wm#"/>
  <p:tag name="KSO_WM_TEMPLATE_FIGMA_ID" val="69796651427"/>
  <p:tag name="KSO_WM_TEMPLATE_SLIDE_ID" val="slide_8bf42050c508f287"/>
</p:tagLst>
</file>

<file path=ppt/tags/tag4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717f569de1458b1c0465a50da13466febe47f0a2"/>
  <p:tag name="KSO_WM_NEWLAYOUT_GROUP_ID" val="layout_10014"/>
  <p:tag name="KSO_WM_NEWLAYOUT_ID" val="slide_8bf42050c508f287"/>
  <p:tag name="KSO_WM_UNIT_PRESET_TEXT" val="单击此处添加标题"/>
</p:tagLst>
</file>

<file path=ppt/tags/tag4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  <p:tag name="MH_PIC_SOURCE_TYPE" val="generate_slide_ai*{&quot;id&quot;:&quot;http://zh-ai-group.ks3-cn-beijing-internal.ksyun.com/image_generate/image_process/production/202512/239097af-0841-4b7e-901b-6c1f1234116a.jpg?Expires=1798370346\u0026AWSAccessKeyId=AKLT9NSy7kh8TIS1UzNqLRY2\u0026Signature=ZQMcT%2F5yoYrAb4YyLKRNuFPGRqE%3D&quot;,&quot;product_name&quot;:&quot;wps-wpp-pc&quot;,&quot;intention_code&quot;:&quot;wps_wpp_generate_outline_pay&quot;}*auto_qingqiu_3.0.4_prod*1766834341687_ee521c_c1ce08928910-slide-9"/>
</p:tagLst>
</file>

<file path=ppt/tags/tag4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  <p:tag name="KSO_WM_UNIT_PRESET_TEXT" val="单击此处添加项标题"/>
</p:tagLst>
</file>

<file path=ppt/tags/tag4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项正文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4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CONTENT_ORIENTATION" val=""/>
  <p:tag name="KSO_WM_SLIDE_HAS_MASK" val="0"/>
  <p:tag name="KSO_WM_SLIDE_ITEM_CNT" val="1"/>
  <p:tag name="KSO_WM_SLIDE_TYPE" val="text"/>
  <p:tag name="KSO_WM_TEMPLATE_SUBCATEGORY" val="29"/>
  <p:tag name="KSO_WM_BEAUTIFY_FLAG" val="#wm#"/>
  <p:tag name="KSO_WM_TEMPLATE_FIGMA_ID" val="69796651427"/>
  <p:tag name="KSO_WM_TEMPLATE_SLIDE_ID" val="slide_506629c550fd97d9"/>
</p:tagLst>
</file>

<file path=ppt/tags/tag4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2e1871a1f39fc8c4475f05f47e6ad52312573de4"/>
  <p:tag name="KSO_WM_NEWLAYOUT_GROUP_ID" val="layout_60"/>
  <p:tag name="KSO_WM_NEWLAYOUT_ID" val="slide_506629c550fd97d9"/>
  <p:tag name="KSO_WM_UNIT_PRESET_TEXT" val="单击此处添加标题"/>
</p:tagLst>
</file>

<file path=ppt/tags/tag4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d"/>
  <p:tag name="MH_PIC_SOURCE_TYPE" val="generate_slide_ai*{&quot;id&quot;:&quot;http://zh-ai-group.ks3-cn-beijing-internal.ksyun.com/image_generate/image_process/production/202512/cccc0ba9-4c24-414e-9fe9-7bdf1110ad00.jpg?Expires=1798370346\u0026AWSAccessKeyId=AKLT9NSy7kh8TIS1UzNqLRY2\u0026Signature=biY2Bh36QzK5Eg%2BhVEPDIK0fE2Y%3D&quot;,&quot;product_name&quot;:&quot;wps-wpp-pc&quot;,&quot;intention_code&quot;:&quot;wps_wpp_generate_outline_pay&quot;}*auto_qingqiu_3.0.4_prod*1766834341687_ee521c_c1ce08928910-slide-10"/>
</p:tagLst>
</file>

<file path=ppt/tags/tag4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8_contentModel"/>
  <p:tag name="$PH_EXT" val="2"/>
  <p:tag name="KSO_WM_BEAUTIFY_FLAG" val="#fgm#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"/>
  <p:tag name="KSO_WM_UNIT_TYPE" val="l_i"/>
  <p:tag name="KSO_WM_UNIT_PRESET_TEXT" val=" "/>
</p:tagLst>
</file>

<file path=ppt/tags/tag4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  <p:tag name="KSO_WM_UNIT_PRESET_TEXT" val="单击此处添加项标题"/>
</p:tagLst>
</file>

<file path=ppt/tags/tag4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正文"/>
</p:tagLst>
</file>

<file path=ppt/tags/tag4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CONTENT_ORIENTATION" val=""/>
  <p:tag name="KSO_WM_SLIDE_HAS_MASK" val="0"/>
  <p:tag name="KSO_WM_SLIDE_ITEM_CNT" val="1"/>
  <p:tag name="KSO_WM_SLIDE_TYPE" val="text"/>
  <p:tag name="KSO_WM_TEMPLATE_SUBCATEGORY" val="29"/>
  <p:tag name="KSO_WM_BEAUTIFY_FLAG" val="#wm#"/>
  <p:tag name="KSO_WM_TEMPLATE_FIGMA_ID" val="69796651427"/>
  <p:tag name="KSO_WM_TEMPLATE_SLIDE_ID" val="slide_fad9133c637506b0"/>
</p:tagLst>
</file>

<file path=ppt/tags/tag4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403a83924704fdef6766ee2e1b2c30388c38d79b"/>
  <p:tag name="KSO_WM_NEWLAYOUT_GROUP_ID" val="layout_59"/>
  <p:tag name="KSO_WM_NEWLAYOUT_ID" val="slide_fad9133c637506b0"/>
  <p:tag name="KSO_WM_UNIT_PRESET_TEXT" val="单击此处添加标题"/>
</p:tagLst>
</file>

<file path=ppt/tags/tag4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d"/>
  <p:tag name="MH_PIC_SOURCE_TYPE" val="generate_slide_ai*{&quot;id&quot;:&quot;http://zh-ai-group.ks3-cn-beijing-internal.ksyun.com/image_generate/image_process/production/202512/af094322-1b99-4c4c-b94b-2392bed64218.jpg?Expires=1798370348\u0026AWSAccessKeyId=AKLT9NSy7kh8TIS1UzNqLRY2\u0026Signature=oiEWIEFiI20uBS%2FzeowzWYsdu20%3D&quot;,&quot;product_name&quot;:&quot;wps-wpp-pc&quot;,&quot;intention_code&quot;:&quot;wps_wpp_generate_outline_pay&quot;}*auto_qingqiu_3.0.4_prod*1766834341687_ee521c_c1ce08928910-slide-11"/>
</p:tagLst>
</file>

<file path=ppt/tags/tag4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_1"/>
  <p:tag name="KSO_WM_UNIT_TYPE" val="l_h_i"/>
  <p:tag name="KSO_WM_UNIT_PRESET_TEXT" val=" 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4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  <p:tag name="KSO_WM_UNIT_PRESET_TEXT" val="单击此处添加项标题"/>
</p:tagLst>
</file>

<file path=ppt/tags/tag4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正文"/>
</p:tagLst>
</file>

<file path=ppt/tags/tag4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CONTENT_ORIENTATION" val=""/>
  <p:tag name="KSO_WM_SLIDE_HAS_MASK" val="0"/>
  <p:tag name="KSO_WM_SLIDE_ITEM_CNT" val="1"/>
  <p:tag name="KSO_WM_SLIDE_TYPE" val="text"/>
  <p:tag name="KSO_WM_TEMPLATE_SUBCATEGORY" val="29"/>
  <p:tag name="KSO_WM_BEAUTIFY_FLAG" val="#wm#"/>
  <p:tag name="KSO_WM_TEMPLATE_FIGMA_ID" val="69796651427"/>
  <p:tag name="KSO_WM_TEMPLATE_SLIDE_ID" val="slide_6d6aa6c8b5b8e23d"/>
</p:tagLst>
</file>

<file path=ppt/tags/tag4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aeb4ccc352e2d743ce7f30c87f79c72537d613f6"/>
  <p:tag name="KSO_WM_NEWLAYOUT_GROUP_ID" val="layout_42"/>
  <p:tag name="KSO_WM_NEWLAYOUT_ID" val="slide_6d6aa6c8b5b8e23d"/>
  <p:tag name="KSO_WM_UNIT_PRESET_TEXT" val="单击此处添加标题"/>
</p:tagLst>
</file>

<file path=ppt/tags/tag4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d"/>
  <p:tag name="MH_PIC_SOURCE_TYPE" val="generate_slide_ai*{&quot;id&quot;:&quot;http://zh-ai-group.ks3-cn-beijing-internal.ksyun.com/image_generate/image_process/production/202512/cfe9cd47-85b2-4ceb-bdd3-cfcddb87b7ba.jpg?Expires=1798370347\u0026AWSAccessKeyId=AKLT9NSy7kh8TIS1UzNqLRY2\u0026Signature=W4SB7gXn4dEwE7av2jtD5Qzz%2F4M%3D&quot;,&quot;product_name&quot;:&quot;wps-wpp-pc&quot;,&quot;intention_code&quot;:&quot;wps_wpp_generate_outline_pay&quot;}*auto_qingqiu_3.0.4_prod*1766834341687_ee521c_c1ce08928910-slide-12"/>
</p:tagLst>
</file>

<file path=ppt/tags/tag4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1_1"/>
  <p:tag name="KSO_WM_UNIT_TYPE" val="l_h_i"/>
  <p:tag name="KSO_WM_UNIT_PRESET_TEXT" val=" "/>
</p:tagLst>
</file>

<file path=ppt/tags/tag4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  <p:tag name="KSO_WM_UNIT_PRESET_TEXT" val="单击此处添加项标题"/>
</p:tagLst>
</file>

<file path=ppt/tags/tag4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正文"/>
</p:tagLst>
</file>

<file path=ppt/tags/tag4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CONTENT_ORIENTATION" val="left"/>
  <p:tag name="KSO_WM_SLIDE_HAS_MASK" val="0"/>
  <p:tag name="KSO_WM_SLIDE_ITEM_CNT" val="0"/>
  <p:tag name="KSO_WM_SLIDE_TYPE" val="sectionTitle"/>
  <p:tag name="KSO_WM_TEMPLATE_SUBCATEGORY" val="29"/>
  <p:tag name="KSO_WM_BEAUTIFY_FLAG" val="#wm#"/>
  <p:tag name="KSO_WM_TEMPLATE_SLIDE_ID" val="slide_0e3ab8503af4c08e"/>
  <p:tag name="KSO_WM_TAG_VERSION" val="3.0"/>
  <p:tag name="KSO_WM_SLIDE_ID" val="custom40498959_3"/>
  <p:tag name="KSO_WM_TEMPLATE_MASTER_TYPE" val="0"/>
  <p:tag name="KSO_WM_TEMPLATE_COLOR_TYPE" val="0"/>
  <p:tag name="KSO_WM_SLIDE_INDEX" val="3"/>
  <p:tag name="KSO_WM_TEMPLATE_CATEGORY" val="custom"/>
  <p:tag name="KSO_WM_TEMPLATE_INDEX" val="40498959"/>
  <p:tag name="KSO_WM_SLIDE_LAYOUT" val="a_e"/>
  <p:tag name="KSO_WM_SLIDE_LAYOUT_CNT" val="1_1"/>
</p:tagLst>
</file>

<file path=ppt/tags/tag4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BEAUTIFY_FLAG" val="#wm#"/>
  <p:tag name="KSO_WM_FIGMA_FLAG" val="#fgm#"/>
  <p:tag name="KSO_WM_UNIT_INDEX" val="1"/>
  <p:tag name="KSO_WM_UNIT_TEXT_TYPE" val="1"/>
  <p:tag name="KSO_WM_UNIT_TYPE" val="a"/>
  <p:tag name="KSO_WM_LAYOUT_CHECK_HASH" val="a7369b0f3905b1644b97acda5faba55cb0d24869"/>
  <p:tag name="KSO_WM_NEWLAYOUT_ID" val="1246"/>
  <p:tag name="KSO_WM_UNIT_ISCONTENTSTITLE" val="0"/>
  <p:tag name="KSO_WM_UNIT_ISNUMDGMTITLE" val="0"/>
  <p:tag name="KSO_WM_UNIT_PRESET_TEXT_INDEX" val="0"/>
  <p:tag name="KSO_WM_UNIT_PRESET_TEXT_LEN" val="0"/>
  <p:tag name="KSO_WM_UNIT_NOCLEAR" val="0"/>
  <p:tag name="KSO_WM_UNIT_COMPATIBLE" val="0"/>
  <p:tag name="KSO_WM_UNIT_DIAGRAM_ISNUMVISUAL" val="0"/>
  <p:tag name="KSO_WM_UNIT_DIAGRAM_ISREFERUNIT" val="0"/>
  <p:tag name="KSO_WM_UNIT_ID" val="custom40498959_3*a*1"/>
  <p:tag name="KSO_WM_TEMPLATE_CATEGORY" val="custom"/>
  <p:tag name="KSO_WM_TEMPLATE_INDEX" val="40498959"/>
  <p:tag name="KSO_WM_UNIT_LAYERLEVEL" val="1"/>
  <p:tag name="KSO_WM_TAG_VERSION" val="3.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458373d985e333c4ff67af2e5d0ede0cb2b6c60f"/>
  <p:tag name="KSO_WM_NEWLAYOUT_GROUP_ID" val="layout_53"/>
  <p:tag name="KSO_WM_NEWLAYOUT_ID" val="slide_7efbfb4cd44dd520"/>
</p:tagLst>
</file>

<file path=ppt/tags/tag4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BEAUTIFY_FLAG" val="#wm#"/>
  <p:tag name="KSO_WM_FIGMA_FLAG" val="#fgm#"/>
  <p:tag name="KSO_WM_UNIT_INDEX" val="1"/>
  <p:tag name="KSO_WM_UNIT_TYPE" val="e"/>
  <p:tag name="KSO_WM_UNIT_PRESET_TEXT" val="01"/>
  <p:tag name="KSO_WM_UNIT_NOCLEAR" val="0"/>
  <p:tag name="KSO_WM_UNIT_COMPATIBLE" val="0"/>
  <p:tag name="KSO_WM_UNIT_DIAGRAM_ISNUMVISUAL" val="0"/>
  <p:tag name="KSO_WM_UNIT_DIAGRAM_ISREFERUNIT" val="0"/>
  <p:tag name="KSO_WM_UNIT_ID" val="custom40498959_3*e*1"/>
  <p:tag name="KSO_WM_TEMPLATE_CATEGORY" val="custom"/>
  <p:tag name="KSO_WM_TEMPLATE_INDEX" val="40498959"/>
  <p:tag name="KSO_WM_UNIT_LAYERLEVEL" val="1"/>
  <p:tag name="KSO_WM_TAG_VERSION" val="3.0"/>
</p:tagLst>
</file>

<file path=ppt/tags/tag4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CONTENT_ORIENTATION" val=""/>
  <p:tag name="KSO_WM_SLIDE_HAS_MASK" val="0"/>
  <p:tag name="KSO_WM_SLIDE_ITEM_CNT" val="3"/>
  <p:tag name="KSO_WM_SLIDE_TYPE" val="text"/>
  <p:tag name="KSO_WM_TEMPLATE_SUBCATEGORY" val="29"/>
  <p:tag name="KSO_WM_BEAUTIFY_FLAG" val="#wm#"/>
  <p:tag name="KSO_WM_TEMPLATE_FIGMA_ID" val="69796651427"/>
  <p:tag name="KSO_WM_TEMPLATE_SLIDE_ID" val="slide_4acdb5d565d7a68b"/>
</p:tagLst>
</file>

<file path=ppt/tags/tag4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7a9d19f915105f596842d0832b81616027e7a34c"/>
  <p:tag name="KSO_WM_NEWLAYOUT_GROUP_ID" val="layout_34"/>
  <p:tag name="KSO_WM_NEWLAYOUT_ID" val="slide_4acdb5d565d7a68b"/>
  <p:tag name="KSO_WM_UNIT_PRESET_TEXT" val="单击此处添加标题"/>
</p:tagLst>
</file>

<file path=ppt/tags/tag4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  <p:tag name="MH_PIC_SOURCE_TYPE" val="generate_slide_ai*{&quot;id&quot;:&quot;http://zh-ai-group.ks3-cn-beijing-internal.ksyun.com/image_generate/image_process/production/202512/d5ae196d-956a-4d90-94a2-bae4a9cb30d4.jpg?Expires=1798370347\u0026AWSAccessKeyId=AKLT9NSy7kh8TIS1UzNqLRY2\u0026Signature=vCOoQxSkJdAFRF5XVFUzaWd5kzM%3D&quot;,&quot;product_name&quot;:&quot;wps-wpp-pc&quot;,&quot;intention_code&quot;:&quot;wps_wpp_generate_outline_pay&quot;}*auto_qingqiu_3.0.4_prod*1766834341687_ee521c_c1ce08928910-slide-14"/>
</p:tagLst>
</file>

<file path=ppt/tags/tag4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  <p:tag name="KSO_WM_UNIT_PRESET_TEXT" val="单击此处添加项标题"/>
</p:tagLst>
</file>

<file path=ppt/tags/tag4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项正文"/>
</p:tagLst>
</file>

<file path=ppt/tags/tag4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  <p:tag name="MH_PIC_SOURCE_TYPE" val="generate_slide_ai*{&quot;id&quot;:&quot;http://zh-ai-group.ks3-cn-beijing-internal.ksyun.com/image_generate/image_process/production/202512/45f3d936-8864-44fe-88ed-27ea15eaa9cc.jpg?Expires=1798370346\u0026AWSAccessKeyId=AKLT9NSy7kh8TIS1UzNqLRY2\u0026Signature=D0z4H%2FPjFSS8ek2MfZpb1XNS0V4%3D&quot;,&quot;product_name&quot;:&quot;wps-wpp-pc&quot;,&quot;intention_code&quot;:&quot;wps_wpp_generate_outline_pay&quot;}*auto_qingqiu_3.0.4_prod*1766834341687_ee521c_c1ce08928910-slide-14"/>
</p:tagLst>
</file>

<file path=ppt/tags/tag4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  <p:tag name="KSO_WM_UNIT_PRESET_TEXT" val="单击此处添加项标题"/>
</p:tagLst>
</file>

<file path=ppt/tags/tag4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  <p:tag name="KSO_WM_UNIT_PRESET_TEXT" val="单击此处添加项正文"/>
</p:tagLst>
</file>

<file path=ppt/tags/tag4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d"/>
  <p:tag name="MH_PIC_SOURCE_TYPE" val="generate_slide_ai*{&quot;id&quot;:&quot;http://zh-ai-group.ks3-cn-beijing-internal.ksyun.com/image_generate/image_process/production/202512/4a211f76-1610-45d4-9ebe-54a24967a4cf.jpg?Expires=1798370348\u0026AWSAccessKeyId=AKLT9NSy7kh8TIS1UzNqLRY2\u0026Signature=ULe3Ivek4IVZj%2FPFgaoBDzCe1DM%3D&quot;,&quot;product_name&quot;:&quot;wps-wpp-pc&quot;,&quot;intention_code&quot;:&quot;wps_wpp_generate_outline_pay&quot;}*auto_qingqiu_3.0.4_prod*1766834341687_ee521c_c1ce08928910-slide-14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_1"/>
  <p:tag name="KSO_WM_UNIT_TYPE" val="l_h_i"/>
</p:tagLst>
</file>

<file path=ppt/tags/tag4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  <p:tag name="KSO_WM_UNIT_PRESET_TEXT" val="单击此处添加项标题"/>
</p:tagLst>
</file>

<file path=ppt/tags/tag4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  <p:tag name="KSO_WM_UNIT_PRESET_TEXT" val="单击此处添加项正文"/>
</p:tagLst>
</file>

<file path=ppt/tags/tag4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CONTENT_ORIENTATION" val=""/>
  <p:tag name="KSO_WM_SLIDE_HAS_MASK" val="0"/>
  <p:tag name="KSO_WM_SLIDE_ITEM_CNT" val="4"/>
  <p:tag name="KSO_WM_SLIDE_TYPE" val="text"/>
  <p:tag name="KSO_WM_TEMPLATE_SUBCATEGORY" val="29"/>
  <p:tag name="KSO_WM_BEAUTIFY_FLAG" val="#wm#"/>
  <p:tag name="KSO_WM_TEMPLATE_FIGMA_ID" val="69796651427"/>
  <p:tag name="KSO_WM_TEMPLATE_SLIDE_ID" val="slide_d34ee385bdad3e3c"/>
</p:tagLst>
</file>

<file path=ppt/tags/tag4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5ebb136ce8b8be55f0fd96b35cd23c49c0683756"/>
  <p:tag name="KSO_WM_NEWLAYOUT_GROUP_ID" val="layout_3"/>
  <p:tag name="KSO_WM_NEWLAYOUT_ID" val="slide_d34ee385bdad3e3c"/>
  <p:tag name="KSO_WM_UNIT_PRESET_TEXT" val="单击此处添加标题"/>
</p:tagLst>
</file>

<file path=ppt/tags/tag4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6"/>
  <p:tag name="$PH_EXT" val="2"/>
  <p:tag name="KSO_WM_BEAUTIFY_FLAG" val="#fgm#"/>
  <p:tag name="KSO_WM_DIAGRAM_GROUP_CODE" val="1"/>
  <p:tag name="KSO_WM_FIGMA_FLAG" val="#fgm#"/>
  <p:tag name="KSO_WM_SYNC_SLIDE_TEXT" val="1"/>
  <p:tag name="KSO_WM_UNIT_INDEX" val="1_1_1"/>
  <p:tag name="KSO_WM_UNIT_TYPE" val="l_h_i"/>
  <p:tag name="KSO_WM_UNIT_PRESET_TEXT" val=" "/>
</p:tagLst>
</file>

<file path=ppt/tags/tag4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7"/>
  <p:tag name="$PH_EXT" val="1"/>
  <p:tag name="KSO_WM_BEAUTIFY_FLAG" val="#fgm#"/>
  <p:tag name="KSO_WM_DIAGRAM_GROUP_CODE" val="1"/>
  <p:tag name="KSO_WM_FIGMA_FLAG" val="#fgm#"/>
  <p:tag name="KSO_WM_UNIT_INDEX" val="1_1_1"/>
  <p:tag name="KSO_WM_UNIT_TYPE" val="l_h_x"/>
</p:tagLst>
</file>

<file path=ppt/tags/tag4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  <p:tag name="KSO_WM_UNIT_PRESET_TEXT" val="单击此处添加项标题"/>
</p:tagLst>
</file>

<file path=ppt/tags/tag4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项正文"/>
</p:tagLst>
</file>

<file path=ppt/tags/tag4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6"/>
  <p:tag name="$PH_EXT" val="2"/>
  <p:tag name="KSO_WM_BEAUTIFY_FLAG" val="#fgm#"/>
  <p:tag name="KSO_WM_DIAGRAM_GROUP_CODE" val="1"/>
  <p:tag name="KSO_WM_FIGMA_FLAG" val="#fgm#"/>
  <p:tag name="KSO_WM_SYNC_SLIDE_TEXT" val="1"/>
  <p:tag name="KSO_WM_UNIT_INDEX" val="1_2_1"/>
  <p:tag name="KSO_WM_UNIT_TYPE" val="l_h_i"/>
  <p:tag name="KSO_WM_UNIT_PRESET_TEXT" val=" "/>
</p:tagLst>
</file>

<file path=ppt/tags/tag4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8"/>
  <p:tag name="$PH_EXT" val="1"/>
  <p:tag name="KSO_WM_BEAUTIFY_FLAG" val="#fgm#"/>
  <p:tag name="KSO_WM_DIAGRAM_GROUP_CODE" val="1"/>
  <p:tag name="KSO_WM_FIGMA_FLAG" val="#fgm#"/>
  <p:tag name="KSO_WM_UNIT_INDEX" val="1_2_1"/>
  <p:tag name="KSO_WM_UNIT_TYPE" val="l_h_x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</p:tagLst>
</file>

<file path=ppt/tags/tag4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  <p:tag name="KSO_WM_UNIT_PRESET_TEXT" val="单击此处添加项标题"/>
</p:tagLst>
</file>

<file path=ppt/tags/tag4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  <p:tag name="KSO_WM_UNIT_PRESET_TEXT" val="单击此处添加项正文"/>
</p:tagLst>
</file>

<file path=ppt/tags/tag4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6"/>
  <p:tag name="$PH_EXT" val="2"/>
  <p:tag name="KSO_WM_BEAUTIFY_FLAG" val="#fgm#"/>
  <p:tag name="KSO_WM_DIAGRAM_GROUP_CODE" val="1"/>
  <p:tag name="KSO_WM_FIGMA_FLAG" val="#fgm#"/>
  <p:tag name="KSO_WM_SYNC_SLIDE_TEXT" val="1"/>
  <p:tag name="KSO_WM_UNIT_INDEX" val="1_3_1"/>
  <p:tag name="KSO_WM_UNIT_TYPE" val="l_h_i"/>
  <p:tag name="KSO_WM_UNIT_PRESET_TEXT" val=" "/>
</p:tagLst>
</file>

<file path=ppt/tags/tag4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9"/>
  <p:tag name="$PH_EXT" val="1"/>
  <p:tag name="KSO_WM_BEAUTIFY_FLAG" val="#fgm#"/>
  <p:tag name="KSO_WM_DIAGRAM_GROUP_CODE" val="1"/>
  <p:tag name="KSO_WM_FIGMA_FLAG" val="#fgm#"/>
  <p:tag name="KSO_WM_UNIT_INDEX" val="1_3_1"/>
  <p:tag name="KSO_WM_UNIT_TYPE" val="l_h_x"/>
</p:tagLst>
</file>

<file path=ppt/tags/tag4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  <p:tag name="KSO_WM_UNIT_PRESET_TEXT" val="单击此处添加项标题"/>
</p:tagLst>
</file>

<file path=ppt/tags/tag4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  <p:tag name="KSO_WM_UNIT_PRESET_TEXT" val="单击此处添加项正文"/>
</p:tagLst>
</file>

<file path=ppt/tags/tag4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6"/>
  <p:tag name="$PH_EXT" val="2"/>
  <p:tag name="KSO_WM_BEAUTIFY_FLAG" val="#fgm#"/>
  <p:tag name="KSO_WM_DIAGRAM_GROUP_CODE" val="1"/>
  <p:tag name="KSO_WM_FIGMA_FLAG" val="#fgm#"/>
  <p:tag name="KSO_WM_SYNC_SLIDE_TEXT" val="1"/>
  <p:tag name="KSO_WM_UNIT_INDEX" val="1_4_1"/>
  <p:tag name="KSO_WM_UNIT_TYPE" val="l_h_i"/>
  <p:tag name="KSO_WM_UNIT_PRESET_TEXT" val=" "/>
</p:tagLst>
</file>

<file path=ppt/tags/tag4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0"/>
  <p:tag name="$PH_EXT" val="1"/>
  <p:tag name="KSO_WM_BEAUTIFY_FLAG" val="#fgm#"/>
  <p:tag name="KSO_WM_DIAGRAM_GROUP_CODE" val="1"/>
  <p:tag name="KSO_WM_FIGMA_FLAG" val="#fgm#"/>
  <p:tag name="KSO_WM_UNIT_INDEX" val="1_4_1"/>
  <p:tag name="KSO_WM_UNIT_TYPE" val="l_h_x"/>
</p:tagLst>
</file>

<file path=ppt/tags/tag4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a"/>
  <p:tag name="KSO_WM_UNIT_PRESET_TEXT" val="单击此处添加项标题"/>
</p:tagLst>
</file>

<file path=ppt/tags/tag4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f"/>
  <p:tag name="KSO_WM_UNIT_PRESET_TEXT" val="单击此处添加项正文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4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5ebb136ce8b8be55f0fd96b35cd23c49c0683756"/>
  <p:tag name="KSO_WM_NEWLAYOUT_GROUP_ID" val="layout_3"/>
  <p:tag name="KSO_WM_NEWLAYOUT_ID" val="slide_d34ee385bdad3e3c"/>
  <p:tag name="KSO_WM_UNIT_PRESET_TEXT" val="单击此处添加标题"/>
</p:tagLst>
</file>

<file path=ppt/tags/tag4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CONTENT_ORIENTATION" val="left"/>
  <p:tag name="KSO_WM_SLIDE_HAS_MASK" val="0"/>
  <p:tag name="KSO_WM_SLIDE_ITEM_CNT" val="0"/>
  <p:tag name="KSO_WM_SLIDE_TYPE" val="sectionTitle"/>
  <p:tag name="KSO_WM_TEMPLATE_SUBCATEGORY" val="29"/>
  <p:tag name="KSO_WM_BEAUTIFY_FLAG" val="#wm#"/>
  <p:tag name="KSO_WM_TEMPLATE_SLIDE_ID" val="slide_0e3ab8503af4c08e"/>
  <p:tag name="KSO_WM_TAG_VERSION" val="3.0"/>
  <p:tag name="KSO_WM_SLIDE_ID" val="custom40498959_3"/>
  <p:tag name="KSO_WM_TEMPLATE_MASTER_TYPE" val="0"/>
  <p:tag name="KSO_WM_TEMPLATE_COLOR_TYPE" val="0"/>
  <p:tag name="KSO_WM_SLIDE_INDEX" val="3"/>
  <p:tag name="KSO_WM_TEMPLATE_CATEGORY" val="custom"/>
  <p:tag name="KSO_WM_TEMPLATE_INDEX" val="40498959"/>
  <p:tag name="KSO_WM_SLIDE_LAYOUT" val="a_e"/>
  <p:tag name="KSO_WM_SLIDE_LAYOUT_CNT" val="1_1"/>
</p:tagLst>
</file>

<file path=ppt/tags/tag4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BEAUTIFY_FLAG" val="#wm#"/>
  <p:tag name="KSO_WM_FIGMA_FLAG" val="#fgm#"/>
  <p:tag name="KSO_WM_UNIT_INDEX" val="1"/>
  <p:tag name="KSO_WM_UNIT_TEXT_TYPE" val="1"/>
  <p:tag name="KSO_WM_UNIT_TYPE" val="a"/>
  <p:tag name="KSO_WM_LAYOUT_CHECK_HASH" val="a7369b0f3905b1644b97acda5faba55cb0d24869"/>
  <p:tag name="KSO_WM_NEWLAYOUT_ID" val="1246"/>
  <p:tag name="KSO_WM_UNIT_ISCONTENTSTITLE" val="0"/>
  <p:tag name="KSO_WM_UNIT_ISNUMDGMTITLE" val="0"/>
  <p:tag name="KSO_WM_UNIT_PRESET_TEXT_INDEX" val="0"/>
  <p:tag name="KSO_WM_UNIT_PRESET_TEXT_LEN" val="0"/>
  <p:tag name="KSO_WM_UNIT_NOCLEAR" val="0"/>
  <p:tag name="KSO_WM_UNIT_COMPATIBLE" val="0"/>
  <p:tag name="KSO_WM_UNIT_DIAGRAM_ISNUMVISUAL" val="0"/>
  <p:tag name="KSO_WM_UNIT_DIAGRAM_ISREFERUNIT" val="0"/>
  <p:tag name="KSO_WM_UNIT_ID" val="custom40498959_3*a*1"/>
  <p:tag name="KSO_WM_TEMPLATE_CATEGORY" val="custom"/>
  <p:tag name="KSO_WM_TEMPLATE_INDEX" val="40498959"/>
  <p:tag name="KSO_WM_UNIT_LAYERLEVEL" val="1"/>
  <p:tag name="KSO_WM_TAG_VERSION" val="3.0"/>
</p:tagLst>
</file>

<file path=ppt/tags/tag4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BEAUTIFY_FLAG" val="#wm#"/>
  <p:tag name="KSO_WM_FIGMA_FLAG" val="#fgm#"/>
  <p:tag name="KSO_WM_UNIT_INDEX" val="1"/>
  <p:tag name="KSO_WM_UNIT_TYPE" val="e"/>
  <p:tag name="KSO_WM_UNIT_PRESET_TEXT" val="01"/>
  <p:tag name="KSO_WM_UNIT_NOCLEAR" val="0"/>
  <p:tag name="KSO_WM_UNIT_COMPATIBLE" val="0"/>
  <p:tag name="KSO_WM_UNIT_DIAGRAM_ISNUMVISUAL" val="0"/>
  <p:tag name="KSO_WM_UNIT_DIAGRAM_ISREFERUNIT" val="0"/>
  <p:tag name="KSO_WM_UNIT_ID" val="custom40498959_3*e*1"/>
  <p:tag name="KSO_WM_TEMPLATE_CATEGORY" val="custom"/>
  <p:tag name="KSO_WM_TEMPLATE_INDEX" val="40498959"/>
  <p:tag name="KSO_WM_UNIT_LAYERLEVEL" val="1"/>
  <p:tag name="KSO_WM_TAG_VERSION" val="3.0"/>
</p:tagLst>
</file>

<file path=ppt/tags/tag4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CONTENT_ORIENTATION" val=""/>
  <p:tag name="KSO_WM_SLIDE_HAS_MASK" val="0"/>
  <p:tag name="KSO_WM_SLIDE_ITEM_CNT" val="3"/>
  <p:tag name="KSO_WM_SLIDE_TYPE" val="text"/>
  <p:tag name="KSO_WM_TEMPLATE_SUBCATEGORY" val="29"/>
  <p:tag name="KSO_WM_BEAUTIFY_FLAG" val="#wm#"/>
  <p:tag name="KSO_WM_TEMPLATE_FIGMA_ID" val="69796651427"/>
  <p:tag name="KSO_WM_TEMPLATE_SLIDE_ID" val="slide_3e4f13ddd7dc8528"/>
</p:tagLst>
</file>

<file path=ppt/tags/tag4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311552117abbccf5ab8adf833fd3b8b31e562cd5"/>
  <p:tag name="KSO_WM_NEWLAYOUT_GROUP_ID" val="layout_38"/>
  <p:tag name="KSO_WM_NEWLAYOUT_ID" val="slide_3e4f13ddd7dc8528"/>
  <p:tag name="KSO_WM_UNIT_PRESET_TEXT" val="单击此处添加标题"/>
</p:tagLst>
</file>

<file path=ppt/tags/tag4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_1"/>
  <p:tag name="KSO_WM_UNIT_TYPE" val="l_h_i"/>
  <p:tag name="KSO_WM_UNIT_PRESET_TEXT" val=" "/>
</p:tagLst>
</file>

<file path=ppt/tags/tag4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  <p:tag name="MH_PIC_SOURCE_TYPE" val="generate_slide_ai*{&quot;id&quot;:&quot;https://sjzg-images.ks3-cn-beijing-internal.ksyun.com/tim_gen_images/doubao_gen/b954433587891daca39edc7f03f699c1_0.png?Expires=1766920743\u0026AWSAccessKeyId=AKLTHzmNYxS86KQFnb2pvxtA\u0026Signature=9rlrqH2WAo7qRKo9g8vEkxnFtjM%3D&quot;,&quot;product_name&quot;:&quot;wps-wpp-pc&quot;,&quot;intention_code&quot;:&quot;wps_wpp_generate_outline_pay&quot;}*auto_cache_hit_3.0.4_prod*1766834341687_ee521c_c1ce08928910-slide-17"/>
</p:tagLst>
</file>

<file path=ppt/tags/tag4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  <p:tag name="KSO_WM_UNIT_PRESET_TEXT" val="项标题"/>
</p:tagLst>
</file>

<file path=ppt/tags/tag4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项正文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5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2_1"/>
  <p:tag name="KSO_WM_UNIT_TYPE" val="l_h_i"/>
  <p:tag name="KSO_WM_UNIT_PRESET_TEXT" val=" "/>
</p:tagLst>
</file>

<file path=ppt/tags/tag5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  <p:tag name="MH_PIC_SOURCE_TYPE" val="generate_slide_ai*{&quot;id&quot;:&quot;http://zh-ai-group.ks3-cn-beijing-internal.ksyun.com/image_generate/image_process/production/202512/2f2f2ae0-8961-46e6-baf1-d0ad23d7da77.jpg?Expires=1798370348\u0026AWSAccessKeyId=AKLT9NSy7kh8TIS1UzNqLRY2\u0026Signature=gXKboxEuLhpSNrvTXcymXeimhwM%3D&quot;,&quot;product_name&quot;:&quot;wps-wpp-pc&quot;,&quot;intention_code&quot;:&quot;wps_wpp_generate_outline_pay&quot;}*auto_qingqiu_3.0.4_prod*1766834341687_ee521c_c1ce08928910-slide-17"/>
</p:tagLst>
</file>

<file path=ppt/tags/tag5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  <p:tag name="KSO_WM_UNIT_PRESET_TEXT" val="项标题"/>
</p:tagLst>
</file>

<file path=ppt/tags/tag5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  <p:tag name="KSO_WM_UNIT_PRESET_TEXT" val="单击此处添加项正文"/>
</p:tagLst>
</file>

<file path=ppt/tags/tag5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3_1"/>
  <p:tag name="KSO_WM_UNIT_TYPE" val="l_h_i"/>
  <p:tag name="KSO_WM_UNIT_PRESET_TEXT" val=" "/>
</p:tagLst>
</file>

<file path=ppt/tags/tag5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d"/>
  <p:tag name="MH_PIC_SOURCE_TYPE" val="generate_slide_ai*{&quot;id&quot;:&quot;http://zh-ai-group.ks3-cn-beijing-internal.ksyun.com/image_generate/image_process/production/202512/ab8d8faf-5386-49bc-af4d-9dab13f83aa0.jpg?Expires=1798370347\u0026AWSAccessKeyId=AKLT9NSy7kh8TIS1UzNqLRY2\u0026Signature=oQ5%2BvpzgOwsqchVv%2Bc8MbnIDaYw%3D&quot;,&quot;product_name&quot;:&quot;wps-wpp-pc&quot;,&quot;intention_code&quot;:&quot;wps_wpp_generate_outline_pay&quot;}*auto_qingqiu_3.0.4_prod*1766834341687_ee521c_c1ce08928910-slide-17"/>
</p:tagLst>
</file>

<file path=ppt/tags/tag5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  <p:tag name="KSO_WM_UNIT_PRESET_TEXT" val="项标题"/>
</p:tagLst>
</file>

<file path=ppt/tags/tag5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  <p:tag name="KSO_WM_UNIT_PRESET_TEXT" val="单击此处添加项正文"/>
</p:tagLst>
</file>

<file path=ppt/tags/tag5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CONTENT_ORIENTATION" val=""/>
  <p:tag name="KSO_WM_SLIDE_HAS_MASK" val="0"/>
  <p:tag name="KSO_WM_SLIDE_ITEM_CNT" val="3"/>
  <p:tag name="KSO_WM_SLIDE_TYPE" val="text"/>
  <p:tag name="KSO_WM_TEMPLATE_SUBCATEGORY" val="29"/>
  <p:tag name="KSO_WM_BEAUTIFY_FLAG" val="#wm#"/>
  <p:tag name="KSO_WM_TEMPLATE_FIGMA_ID" val="69796651427"/>
  <p:tag name="KSO_WM_TEMPLATE_SLIDE_ID" val="slide_2536ba00920a4d07"/>
</p:tagLst>
</file>

<file path=ppt/tags/tag5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6e892b0aeb362891af68c22f1aaab0a0b6dd733f"/>
  <p:tag name="KSO_WM_NEWLAYOUT_GROUP_ID" val="layout_10009"/>
  <p:tag name="KSO_WM_NEWLAYOUT_ID" val="slide_2536ba00920a4d07"/>
  <p:tag name="KSO_WM_UNIT_PRESET_TEXT" val="单击此处添加标题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2_1"/>
  <p:tag name="KSO_WM_UNIT_TYPE" val="l_h_i"/>
</p:tagLst>
</file>

<file path=ppt/tags/tag5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  <p:tag name="MH_PIC_SOURCE_TYPE" val="generate_slide_ai*{&quot;id&quot;:&quot;VCG41N1631347788&quot;,&quot;product_name&quot;:&quot;wps-wpp-pc&quot;,&quot;intention_code&quot;:&quot;wps_wpp_generate_outline_pay&quot;}*auto_gallery_3.0.4_prod*1766834341687_ee521c_c1ce08928910-slide-18"/>
</p:tagLst>
</file>

<file path=ppt/tags/tag5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  <p:tag name="KSO_WM_UNIT_PRESET_TEXT" val="单击此处添加项标题"/>
</p:tagLst>
</file>

<file path=ppt/tags/tag5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项正文"/>
</p:tagLst>
</file>

<file path=ppt/tags/tag5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  <p:tag name="MH_PIC_SOURCE_TYPE" val="generate_slide_ai*{&quot;id&quot;:&quot;http://zh-ai-group.ks3-cn-beijing-internal.ksyun.com/image_generate/image_process/production/202512/4606fef1-a6aa-4d19-96ad-2bb319385e0f.jpg?Expires=1798370347\u0026AWSAccessKeyId=AKLT9NSy7kh8TIS1UzNqLRY2\u0026Signature=q14LTUyTAQs6i3m9UT9Q7HSQTm0%3D&quot;,&quot;product_name&quot;:&quot;wps-wpp-pc&quot;,&quot;intention_code&quot;:&quot;wps_wpp_generate_outline_pay&quot;}*auto_qingqiu_3.0.4_prod*1766834341687_ee521c_c1ce08928910-slide-18"/>
</p:tagLst>
</file>

<file path=ppt/tags/tag5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  <p:tag name="KSO_WM_UNIT_PRESET_TEXT" val="单击此处添加项标题"/>
</p:tagLst>
</file>

<file path=ppt/tags/tag5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  <p:tag name="KSO_WM_UNIT_PRESET_TEXT" val="单击此处添加项正文"/>
</p:tagLst>
</file>

<file path=ppt/tags/tag5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d"/>
  <p:tag name="MH_PIC_SOURCE_TYPE" val="generate_slide_ai*{&quot;id&quot;:&quot;http://zh-ai-group.ks3-cn-beijing-internal.ksyun.com/image_generate/image_process/production/202512/957c1cf8-fe8e-4e3b-9740-58745c12dece.jpg?Expires=1798370347\u0026AWSAccessKeyId=AKLT9NSy7kh8TIS1UzNqLRY2\u0026Signature=kDnqaB5V7huk8c6C1o8THmlcWDM%3D&quot;,&quot;product_name&quot;:&quot;wps-wpp-pc&quot;,&quot;intention_code&quot;:&quot;wps_wpp_generate_outline_pay&quot;}*auto_qingqiu_3.0.4_prod*1766834341687_ee521c_c1ce08928910-slide-18"/>
</p:tagLst>
</file>

<file path=ppt/tags/tag5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  <p:tag name="KSO_WM_UNIT_PRESET_TEXT" val="单击此处添加项标题"/>
</p:tagLst>
</file>

<file path=ppt/tags/tag5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  <p:tag name="KSO_WM_UNIT_PRESET_TEXT" val="单击此处添加项正文"/>
</p:tagLst>
</file>

<file path=ppt/tags/tag5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CONTENT_ORIENTATION" val="left"/>
  <p:tag name="KSO_WM_SLIDE_HAS_MASK" val="0"/>
  <p:tag name="KSO_WM_SLIDE_ITEM_CNT" val="0"/>
  <p:tag name="KSO_WM_SLIDE_TYPE" val="sectionTitle"/>
  <p:tag name="KSO_WM_TEMPLATE_SUBCATEGORY" val="29"/>
  <p:tag name="KSO_WM_BEAUTIFY_FLAG" val="#wm#"/>
  <p:tag name="KSO_WM_TEMPLATE_SLIDE_ID" val="slide_0e3ab8503af4c08e"/>
  <p:tag name="KSO_WM_TAG_VERSION" val="3.0"/>
  <p:tag name="KSO_WM_SLIDE_ID" val="custom40498959_3"/>
  <p:tag name="KSO_WM_TEMPLATE_MASTER_TYPE" val="0"/>
  <p:tag name="KSO_WM_TEMPLATE_COLOR_TYPE" val="0"/>
  <p:tag name="KSO_WM_SLIDE_INDEX" val="3"/>
  <p:tag name="KSO_WM_TEMPLATE_CATEGORY" val="custom"/>
  <p:tag name="KSO_WM_TEMPLATE_INDEX" val="40498959"/>
  <p:tag name="KSO_WM_SLIDE_LAYOUT" val="a_e"/>
  <p:tag name="KSO_WM_SLIDE_LAYOUT_CNT" val="1_1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</p:tagLst>
</file>

<file path=ppt/tags/tag5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BEAUTIFY_FLAG" val="#wm#"/>
  <p:tag name="KSO_WM_FIGMA_FLAG" val="#fgm#"/>
  <p:tag name="KSO_WM_UNIT_INDEX" val="1"/>
  <p:tag name="KSO_WM_UNIT_TEXT_TYPE" val="1"/>
  <p:tag name="KSO_WM_UNIT_TYPE" val="a"/>
  <p:tag name="KSO_WM_LAYOUT_CHECK_HASH" val="a7369b0f3905b1644b97acda5faba55cb0d24869"/>
  <p:tag name="KSO_WM_NEWLAYOUT_ID" val="1246"/>
  <p:tag name="KSO_WM_UNIT_ISCONTENTSTITLE" val="0"/>
  <p:tag name="KSO_WM_UNIT_ISNUMDGMTITLE" val="0"/>
  <p:tag name="KSO_WM_UNIT_PRESET_TEXT_INDEX" val="0"/>
  <p:tag name="KSO_WM_UNIT_PRESET_TEXT_LEN" val="0"/>
  <p:tag name="KSO_WM_UNIT_NOCLEAR" val="0"/>
  <p:tag name="KSO_WM_UNIT_COMPATIBLE" val="0"/>
  <p:tag name="KSO_WM_UNIT_DIAGRAM_ISNUMVISUAL" val="0"/>
  <p:tag name="KSO_WM_UNIT_DIAGRAM_ISREFERUNIT" val="0"/>
  <p:tag name="KSO_WM_UNIT_ID" val="custom40498959_3*a*1"/>
  <p:tag name="KSO_WM_TEMPLATE_CATEGORY" val="custom"/>
  <p:tag name="KSO_WM_TEMPLATE_INDEX" val="40498959"/>
  <p:tag name="KSO_WM_UNIT_LAYERLEVEL" val="1"/>
  <p:tag name="KSO_WM_TAG_VERSION" val="3.0"/>
</p:tagLst>
</file>

<file path=ppt/tags/tag5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BEAUTIFY_FLAG" val="#wm#"/>
  <p:tag name="KSO_WM_FIGMA_FLAG" val="#fgm#"/>
  <p:tag name="KSO_WM_UNIT_INDEX" val="1"/>
  <p:tag name="KSO_WM_UNIT_TYPE" val="e"/>
  <p:tag name="KSO_WM_UNIT_PRESET_TEXT" val="01"/>
  <p:tag name="KSO_WM_UNIT_NOCLEAR" val="0"/>
  <p:tag name="KSO_WM_UNIT_COMPATIBLE" val="0"/>
  <p:tag name="KSO_WM_UNIT_DIAGRAM_ISNUMVISUAL" val="0"/>
  <p:tag name="KSO_WM_UNIT_DIAGRAM_ISREFERUNIT" val="0"/>
  <p:tag name="KSO_WM_UNIT_ID" val="custom40498959_3*e*1"/>
  <p:tag name="KSO_WM_TEMPLATE_CATEGORY" val="custom"/>
  <p:tag name="KSO_WM_TEMPLATE_INDEX" val="40498959"/>
  <p:tag name="KSO_WM_UNIT_LAYERLEVEL" val="1"/>
  <p:tag name="KSO_WM_TAG_VERSION" val="3.0"/>
</p:tagLst>
</file>

<file path=ppt/tags/tag5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40498959"/>
</p:tagLst>
</file>

<file path=ppt/tags/tag5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40498959"/>
</p:tagLst>
</file>

<file path=ppt/tags/tag5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40498959"/>
</p:tagLst>
</file>

<file path=ppt/tags/tag5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40498959"/>
</p:tagLst>
</file>

<file path=ppt/tags/tag5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40498959"/>
</p:tagLst>
</file>

<file path=ppt/tags/tag5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40498959"/>
</p:tagLst>
</file>

<file path=ppt/tags/tag5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CONTENT_ORIENTATION" val="left"/>
  <p:tag name="KSO_WM_SLIDE_HAS_MASK" val="0"/>
  <p:tag name="KSO_WM_SLIDE_ITEM_CNT" val="0"/>
  <p:tag name="KSO_WM_SLIDE_TYPE" val="endPage"/>
  <p:tag name="KSO_WM_TEMPLATE_SUBCATEGORY" val="29"/>
  <p:tag name="KSO_WM_BEAUTIFY_FLAG" val="#wm#"/>
  <p:tag name="KSO_WM_TEMPLATE_SLIDE_ID" val="slide_06be46c9219ad451"/>
  <p:tag name="KSO_WM_TAG_VERSION" val="3.0"/>
  <p:tag name="KSO_WM_SLIDE_ID" val="custom40498959_5"/>
  <p:tag name="KSO_WM_TEMPLATE_MASTER_TYPE" val="0"/>
  <p:tag name="KSO_WM_TEMPLATE_COLOR_TYPE" val="0"/>
  <p:tag name="KSO_WM_SLIDE_INDEX" val="5"/>
  <p:tag name="KSO_WM_TEMPLATE_CATEGORY" val="custom"/>
  <p:tag name="KSO_WM_TEMPLATE_INDEX" val="40498959"/>
  <p:tag name="KSO_WM_SLIDE_LAYOUT" val="a_b"/>
  <p:tag name="KSO_WM_SLIDE_LAYOUT_CNT" val="1_1"/>
</p:tagLst>
</file>

<file path=ppt/tags/tag5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BEAUTIFY_FLAG" val="#wm#"/>
  <p:tag name="KSO_WM_FIGMA_FLAG" val="#fgm#"/>
  <p:tag name="KSO_WM_UNIT_INDEX" val="1"/>
  <p:tag name="KSO_WM_UNIT_TEXT_TYPE" val="1"/>
  <p:tag name="KSO_WM_UNIT_TYPE" val="b"/>
  <p:tag name="KSO_WM_UNIT_ISCONTENTSTITLE" val="0"/>
  <p:tag name="KSO_WM_UNIT_ISNUMDGMTITLE" val="0"/>
  <p:tag name="KSO_WM_UNIT_NOCLEAR" val="0"/>
  <p:tag name="KSO_WM_UNIT_COMPATIBLE" val="0"/>
  <p:tag name="KSO_WM_UNIT_DIAGRAM_ISNUMVISUAL" val="0"/>
  <p:tag name="KSO_WM_UNIT_DIAGRAM_ISREFERUNIT" val="0"/>
  <p:tag name="KSO_WM_UNIT_ID" val="custom40498959_5*b*1"/>
  <p:tag name="KSO_WM_TEMPLATE_CATEGORY" val="custom"/>
  <p:tag name="KSO_WM_TEMPLATE_INDEX" val="40498959"/>
  <p:tag name="KSO_WM_UNIT_LAYERLEVEL" val="1"/>
  <p:tag name="KSO_WM_TAG_VERSION" val="3.0"/>
  <p:tag name="KSO_WM_UNIT_PRESET_TEXT" val="THE END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5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BEAUTIFY_FLAG" val="#wm#"/>
  <p:tag name="KSO_WM_FIGMA_FLAG" val="#fgm#"/>
  <p:tag name="KSO_WM_UNIT_INDEX" val="1"/>
  <p:tag name="KSO_WM_UNIT_TEXT_TYPE" val="1"/>
  <p:tag name="KSO_WM_UNIT_TYPE" val="a"/>
  <p:tag name="KSO_WM_LAYOUT_CHECK_HASH" val="9f5277df60bb448859e67025c1cdcfc2eea26b54"/>
  <p:tag name="KSO_WM_NEWLAYOUT_ID" val="1252"/>
  <p:tag name="KSO_WM_UNIT_ISCONTENTSTITLE" val="0"/>
  <p:tag name="KSO_WM_UNIT_ISNUMDGMTITLE" val="0"/>
  <p:tag name="KSO_WM_UNIT_NOCLEAR" val="0"/>
  <p:tag name="KSO_WM_UNIT_COMPATIBLE" val="0"/>
  <p:tag name="KSO_WM_UNIT_DIAGRAM_ISNUMVISUAL" val="0"/>
  <p:tag name="KSO_WM_UNIT_DIAGRAM_ISREFERUNIT" val="0"/>
  <p:tag name="KSO_WM_UNIT_ID" val="custom40498959_5*a*1"/>
  <p:tag name="KSO_WM_TEMPLATE_CATEGORY" val="custom"/>
  <p:tag name="KSO_WM_TEMPLATE_INDEX" val="40498959"/>
  <p:tag name="KSO_WM_UNIT_LAYERLEVEL" val="1"/>
  <p:tag name="KSO_WM_TAG_VERSION" val="3.0"/>
  <p:tag name="KSO_WM_UNIT_PRESET_TEXT" val="谢谢观看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f838e8921e0fa090db1ffe865856f691a877ff6c"/>
  <p:tag name="KSO_WM_NEWLAYOUT_GROUP_ID" val="layout_51"/>
  <p:tag name="KSO_WM_NEWLAYOUT_ID" val="slide_bb33ee6a4ddd7ca6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16e5cf2be41d8c2d3d012fe1dcf81bba213b6e2f"/>
  <p:tag name="KSO_WM_NEWLAYOUT_GROUP_ID" val="layout_31"/>
  <p:tag name="KSO_WM_NEWLAYOUT_ID" val="slide_e322f756bea7b1bb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_1"/>
  <p:tag name="KSO_WM_UNIT_TYPE" val="l_h_i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2_1"/>
  <p:tag name="KSO_WM_UNIT_TYPE" val="l_h_i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fca5952565054dfe621de93c2eaaee79c36c2b39"/>
  <p:tag name="KSO_WM_NEWLAYOUT_GROUP_ID" val="layout_63"/>
  <p:tag name="KSO_WM_NEWLAYOUT_ID" val="slide_96919410b42e99e9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SUBCATEGORY" val="29"/>
  <p:tag name="KSO_WM_BEAUTIFY_FLAG" val="#wm#"/>
  <p:tag name="KSO_WM_TEMPLATE_SLIDE_ID" val="slide_d799d37ec7ee1a76"/>
  <p:tag name="KSO_WM_TAG_VERSION" val="3.0"/>
  <p:tag name="KSO_WM_TEMPLATE_MASTER_TYPE" val="0"/>
  <p:tag name="KSO_WM_TEMPLATE_COLOR_TYPE" val="0"/>
  <p:tag name="KSO_WM_TEMPLATE_CATEGORY" val="custom"/>
  <p:tag name="KSO_WM_TEMPLATE_INDEX" val="40498959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3cc0bb2f6a93ad19f6a47daef0040c504c19d21e"/>
  <p:tag name="KSO_WM_NEWLAYOUT_GROUP_ID" val="layout_30"/>
  <p:tag name="KSO_WM_NEWLAYOUT_ID" val="slide_e6fc15e515dead05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1_1"/>
  <p:tag name="KSO_WM_UNIT_TYPE" val="l_h_i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2_1"/>
  <p:tag name="KSO_WM_UNIT_TYPE" val="l_h_i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400d12ed1cba0e2dfb40c02e8add6f2b9cdcc3d4"/>
  <p:tag name="KSO_WM_NEWLAYOUT_GROUP_ID" val="layout_6"/>
  <p:tag name="KSO_WM_NEWLAYOUT_ID" val="slide_90919a0def1ff6d1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spect">
      <a:majorFont>
        <a:latin typeface="微软雅黑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微软雅黑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简约风清新AI企业创新通用模板">
  <a:themeElements>
    <a:clrScheme name="自定义 409">
      <a:dk1>
        <a:srgbClr val="000000"/>
      </a:dk1>
      <a:lt1>
        <a:srgbClr val="FFFFFF"/>
      </a:lt1>
      <a:dk2>
        <a:srgbClr val="001548"/>
      </a:dk2>
      <a:lt2>
        <a:srgbClr val="F6FFFE"/>
      </a:lt2>
      <a:accent1>
        <a:srgbClr val="0177F8"/>
      </a:accent1>
      <a:accent2>
        <a:srgbClr val="18D8AD"/>
      </a:accent2>
      <a:accent3>
        <a:srgbClr val="07C8F9"/>
      </a:accent3>
      <a:accent4>
        <a:srgbClr val="5CB270"/>
      </a:accent4>
      <a:accent5>
        <a:srgbClr val="4C9AEA"/>
      </a:accent5>
      <a:accent6>
        <a:srgbClr val="00B2CA"/>
      </a:accent6>
      <a:hlink>
        <a:srgbClr val="304FFE"/>
      </a:hlink>
      <a:folHlink>
        <a:srgbClr val="492067"/>
      </a:folHlink>
    </a:clrScheme>
    <a:fontScheme name="主题字体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1396</Words>
  <Application>Microsoft Office PowerPoint</Application>
  <PresentationFormat>宽屏</PresentationFormat>
  <Paragraphs>112</Paragraphs>
  <Slides>36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36</vt:i4>
      </vt:variant>
    </vt:vector>
  </HeadingPairs>
  <TitlesOfParts>
    <vt:vector size="41" baseType="lpstr">
      <vt:lpstr>MiSans</vt:lpstr>
      <vt:lpstr>微软雅黑</vt:lpstr>
      <vt:lpstr>Arial</vt:lpstr>
      <vt:lpstr>Office 主题</vt:lpstr>
      <vt:lpstr>1_简约风清新AI企业创新通用模板</vt:lpstr>
      <vt:lpstr>基于 Vue+ECharts 的工业制造行业数据可视化平台设计与实现项目总结</vt:lpstr>
      <vt:lpstr>目录</vt:lpstr>
      <vt:lpstr>项目背景与任务</vt:lpstr>
      <vt:lpstr>背景：随着工业技术发展，数据呈爆炸式增长。本项目旨在通过 Web 前端技术将海量复杂数据转化为直观图表，辅助管理决策</vt:lpstr>
      <vt:lpstr>应用场景：原料采购分析、设备运行分析、生产进度监控、故障分析、决策支持等</vt:lpstr>
      <vt:lpstr>核心目标：构建单页面应用 (SPA)，实现数据的图形化展示</vt:lpstr>
      <vt:lpstr>技术栈与开发环境</vt:lpstr>
      <vt:lpstr>核心框架：Vue 3 + Vite (构建单页面应用)</vt:lpstr>
      <vt:lpstr>可视化库：ECharts (核心图表绘制)</vt:lpstr>
      <vt:lpstr>路由管理：Vue Router (实现视图组件跳转)</vt:lpstr>
      <vt:lpstr>数据交互：jQuery (请求本地 JSON 数据)</vt:lpstr>
      <vt:lpstr>扩展工具：XLSX 库 (Excel 导出功能)</vt:lpstr>
      <vt:lpstr>功能模块设计</vt:lpstr>
      <vt:lpstr>功能模块设计 - 基本功能</vt:lpstr>
      <vt:lpstr>功能模块设计 - 扩展功能</vt:lpstr>
      <vt:lpstr>原型图</vt:lpstr>
      <vt:lpstr>核心功能展示</vt:lpstr>
      <vt:lpstr>基础功能展示 - 数据可视化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扩展功能展示 - 交互与适配</vt:lpstr>
      <vt:lpstr>PowerPoint 演示文稿</vt:lpstr>
      <vt:lpstr>PowerPoint 演示文稿</vt:lpstr>
      <vt:lpstr>PowerPoint 演示文稿</vt:lpstr>
      <vt:lpstr>PowerPoint 演示文稿</vt:lpstr>
      <vt:lpstr>关键代码与实现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谢谢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基于 Vue+ECharts 的工业制造行业数据可视化平台设计与实现项目总结</dc:title>
  <dc:creator/>
  <cp:lastModifiedBy>Zhang Zhang</cp:lastModifiedBy>
  <cp:revision>17</cp:revision>
  <dcterms:created xsi:type="dcterms:W3CDTF">2025-12-27T11:28:54Z</dcterms:created>
  <dcterms:modified xsi:type="dcterms:W3CDTF">2025-12-27T12:05:45Z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2052-12.1.0.24034</vt:lpwstr>
  </property>
  <property fmtid="{D5CDD505-2E9C-101B-9397-08002B2CF9AE}" pid="3" name="ICV">
    <vt:lpwstr>B75C98F4C40948689CB49D1002CA5FAC</vt:lpwstr>
  </property>
  <property fmtid="{D5CDD505-2E9C-101B-9397-08002B2CF9AE}" pid="4" name="KSOTemplateUUID">
    <vt:lpwstr>v1.0_ai_69796651427</vt:lpwstr>
  </property>
</Properties>
</file>